
<file path=[Content_Types].xml><?xml version="1.0" encoding="utf-8"?>
<Types xmlns="http://schemas.openxmlformats.org/package/2006/content-types">
  <Override PartName="/ppt/slideMasters/slideMaster3.xml" ContentType="application/vnd.openxmlformats-officedocument.presentationml.slideMaster+xml"/>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heme/theme5.xml" ContentType="application/vnd.openxmlformats-officedocument.them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slideLayouts/slideLayout26.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Default Extension="xlsx" ContentType="application/vnd.openxmlformats-officedocument.spreadsheetml.sheet"/>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theme/theme4.xml" ContentType="application/vnd.openxmlformats-officedocument.them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7" r:id="rId2"/>
    <p:sldMasterId id="2147483670" r:id="rId3"/>
    <p:sldMasterId id="2147483673" r:id="rId4"/>
    <p:sldMasterId id="2147483679" r:id="rId5"/>
  </p:sldMasterIdLst>
  <p:sldIdLst>
    <p:sldId id="292" r:id="rId6"/>
    <p:sldId id="289" r:id="rId7"/>
    <p:sldId id="295" r:id="rId8"/>
    <p:sldId id="290" r:id="rId9"/>
    <p:sldId id="256" r:id="rId10"/>
    <p:sldId id="263" r:id="rId11"/>
    <p:sldId id="279" r:id="rId12"/>
    <p:sldId id="276" r:id="rId13"/>
    <p:sldId id="277" r:id="rId14"/>
    <p:sldId id="280" r:id="rId15"/>
    <p:sldId id="257" r:id="rId16"/>
    <p:sldId id="258" r:id="rId17"/>
    <p:sldId id="259" r:id="rId18"/>
    <p:sldId id="260" r:id="rId19"/>
    <p:sldId id="282" r:id="rId20"/>
    <p:sldId id="281" r:id="rId21"/>
    <p:sldId id="264" r:id="rId22"/>
    <p:sldId id="265" r:id="rId23"/>
    <p:sldId id="266" r:id="rId24"/>
    <p:sldId id="267" r:id="rId25"/>
    <p:sldId id="268" r:id="rId26"/>
    <p:sldId id="269" r:id="rId27"/>
    <p:sldId id="272" r:id="rId28"/>
    <p:sldId id="270" r:id="rId29"/>
    <p:sldId id="275" r:id="rId30"/>
    <p:sldId id="274" r:id="rId31"/>
    <p:sldId id="271" r:id="rId32"/>
    <p:sldId id="273" r:id="rId33"/>
    <p:sldId id="283" r:id="rId34"/>
    <p:sldId id="286" r:id="rId35"/>
    <p:sldId id="287" r:id="rId36"/>
    <p:sldId id="288" r:id="rId37"/>
    <p:sldId id="284" r:id="rId38"/>
    <p:sldId id="285" r:id="rId39"/>
    <p:sldId id="293" r:id="rId40"/>
    <p:sldId id="278" r:id="rId41"/>
    <p:sldId id="294" r:id="rId42"/>
  </p:sldIdLst>
  <p:sldSz cx="9144000" cy="6858000" type="screen4x3"/>
  <p:notesSz cx="6858000" cy="9144000"/>
  <p:custShowLst>
    <p:custShow name="Custom Show 1" id="0">
      <p:sldLst>
        <p:sld r:id="rId10"/>
      </p:sldLst>
    </p:custShow>
  </p:custShow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showPr>
  <p:clrMru>
    <a:srgbClr val="A7F0FF"/>
    <a:srgbClr val="76F1FF"/>
    <a:srgbClr val="FF7DAF"/>
    <a:srgbClr val="FF71A7"/>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526" autoAdjust="0"/>
    <p:restoredTop sz="94624" autoAdjust="0"/>
  </p:normalViewPr>
  <p:slideViewPr>
    <p:cSldViewPr>
      <p:cViewPr>
        <p:scale>
          <a:sx n="75" d="100"/>
          <a:sy n="75" d="100"/>
        </p:scale>
        <p:origin x="-678" y="-78"/>
      </p:cViewPr>
      <p:guideLst>
        <p:guide orient="horz" pos="2160"/>
        <p:guide pos="2880"/>
      </p:guideLst>
    </p:cSldViewPr>
  </p:slideViewPr>
  <p:outlineViewPr>
    <p:cViewPr>
      <p:scale>
        <a:sx n="33" d="100"/>
        <a:sy n="33" d="100"/>
      </p:scale>
      <p:origin x="48" y="396"/>
    </p:cViewPr>
  </p:outlineViewPr>
  <p:notesTextViewPr>
    <p:cViewPr>
      <p:scale>
        <a:sx n="100" d="100"/>
        <a:sy n="100" d="100"/>
      </p:scale>
      <p:origin x="0" y="0"/>
    </p:cViewPr>
  </p:notesTextViewPr>
  <p:sorterViewPr>
    <p:cViewPr>
      <p:scale>
        <a:sx n="50" d="100"/>
        <a:sy n="50" d="100"/>
      </p:scale>
      <p:origin x="0" y="0"/>
    </p:cViewPr>
  </p:sorter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barChart>
        <c:barDir val="col"/>
        <c:grouping val="clustered"/>
        <c:ser>
          <c:idx val="0"/>
          <c:order val="0"/>
          <c:tx>
            <c:strRef>
              <c:f>Sheet1!$B$1</c:f>
              <c:strCache>
                <c:ptCount val="1"/>
                <c:pt idx="0">
                  <c:v>A bar graph showing the total damage caused by Cybercrime total damge in million US dollar from 2001 to 2019 in the world.</c:v>
                </c:pt>
              </c:strCache>
            </c:strRef>
          </c:tx>
          <c:dLbls>
            <c:txPr>
              <a:bodyPr/>
              <a:lstStyle/>
              <a:p>
                <a:pPr>
                  <a:defRPr sz="950" baseline="0"/>
                </a:pPr>
                <a:endParaRPr lang="en-US"/>
              </a:p>
            </c:txPr>
            <c:showVal val="1"/>
          </c:dLbls>
          <c:cat>
            <c:numRef>
              <c:f>Sheet1!$A$2:$A$19</c:f>
              <c:numCache>
                <c:formatCode>General</c:formatCode>
                <c:ptCount val="18"/>
                <c:pt idx="0">
                  <c:v>2001</c:v>
                </c:pt>
                <c:pt idx="1">
                  <c:v>2002</c:v>
                </c:pt>
                <c:pt idx="2">
                  <c:v>2003</c:v>
                </c:pt>
                <c:pt idx="3">
                  <c:v>2004</c:v>
                </c:pt>
                <c:pt idx="4">
                  <c:v>2005</c:v>
                </c:pt>
                <c:pt idx="5">
                  <c:v>2006</c:v>
                </c:pt>
                <c:pt idx="6">
                  <c:v>2007</c:v>
                </c:pt>
                <c:pt idx="7">
                  <c:v>2008</c:v>
                </c:pt>
                <c:pt idx="8">
                  <c:v>2009</c:v>
                </c:pt>
                <c:pt idx="9">
                  <c:v>2011</c:v>
                </c:pt>
                <c:pt idx="10">
                  <c:v>2012</c:v>
                </c:pt>
                <c:pt idx="11">
                  <c:v>2013</c:v>
                </c:pt>
                <c:pt idx="12">
                  <c:v>2014</c:v>
                </c:pt>
                <c:pt idx="13">
                  <c:v>2015</c:v>
                </c:pt>
                <c:pt idx="14">
                  <c:v>2016</c:v>
                </c:pt>
                <c:pt idx="15">
                  <c:v>2017</c:v>
                </c:pt>
                <c:pt idx="16">
                  <c:v>2018</c:v>
                </c:pt>
                <c:pt idx="17">
                  <c:v>2019</c:v>
                </c:pt>
              </c:numCache>
            </c:numRef>
          </c:cat>
          <c:val>
            <c:numRef>
              <c:f>Sheet1!$B$2:$B$19</c:f>
              <c:numCache>
                <c:formatCode>General</c:formatCode>
                <c:ptCount val="18"/>
                <c:pt idx="0">
                  <c:v>17.8</c:v>
                </c:pt>
                <c:pt idx="1">
                  <c:v>54</c:v>
                </c:pt>
                <c:pt idx="2">
                  <c:v>125.6</c:v>
                </c:pt>
                <c:pt idx="3">
                  <c:v>68.099999999999994</c:v>
                </c:pt>
                <c:pt idx="4">
                  <c:v>183.1</c:v>
                </c:pt>
                <c:pt idx="5">
                  <c:v>198.4</c:v>
                </c:pt>
                <c:pt idx="6">
                  <c:v>239.1</c:v>
                </c:pt>
                <c:pt idx="7">
                  <c:v>264.60000000000002</c:v>
                </c:pt>
                <c:pt idx="8">
                  <c:v>559.70000000000005</c:v>
                </c:pt>
                <c:pt idx="9">
                  <c:v>485.25</c:v>
                </c:pt>
                <c:pt idx="10">
                  <c:v>81.440000000000026</c:v>
                </c:pt>
                <c:pt idx="11">
                  <c:v>781.83999999999946</c:v>
                </c:pt>
                <c:pt idx="12">
                  <c:v>800.49</c:v>
                </c:pt>
                <c:pt idx="13">
                  <c:v>1070.71</c:v>
                </c:pt>
                <c:pt idx="14">
                  <c:v>1450.7</c:v>
                </c:pt>
                <c:pt idx="15">
                  <c:v>1418.7</c:v>
                </c:pt>
                <c:pt idx="16">
                  <c:v>2710</c:v>
                </c:pt>
                <c:pt idx="17">
                  <c:v>3500</c:v>
                </c:pt>
              </c:numCache>
            </c:numRef>
          </c:val>
        </c:ser>
        <c:dLbls>
          <c:showVal val="1"/>
        </c:dLbls>
        <c:gapWidth val="75"/>
        <c:axId val="183782400"/>
        <c:axId val="183788288"/>
      </c:barChart>
      <c:catAx>
        <c:axId val="183782400"/>
        <c:scaling>
          <c:orientation val="minMax"/>
        </c:scaling>
        <c:axPos val="b"/>
        <c:numFmt formatCode="General" sourceLinked="1"/>
        <c:majorTickMark val="none"/>
        <c:tickLblPos val="nextTo"/>
        <c:crossAx val="183788288"/>
        <c:crosses val="autoZero"/>
        <c:auto val="1"/>
        <c:lblAlgn val="ctr"/>
        <c:lblOffset val="100"/>
      </c:catAx>
      <c:valAx>
        <c:axId val="183788288"/>
        <c:scaling>
          <c:orientation val="minMax"/>
        </c:scaling>
        <c:axPos val="l"/>
        <c:numFmt formatCode="General" sourceLinked="1"/>
        <c:majorTickMark val="none"/>
        <c:tickLblPos val="nextTo"/>
        <c:crossAx val="183782400"/>
        <c:crosses val="autoZero"/>
        <c:crossBetween val="between"/>
      </c:valAx>
    </c:plotArea>
    <c:legend>
      <c:legendPos val="b"/>
      <c:layout/>
      <c:txPr>
        <a:bodyPr/>
        <a:lstStyle/>
        <a:p>
          <a:pPr>
            <a:defRPr baseline="0"/>
          </a:pPr>
          <a:endParaRPr lang="en-US"/>
        </a:p>
      </c:txPr>
    </c:legend>
    <c:plotVisOnly val="1"/>
  </c:chart>
  <c:txPr>
    <a:bodyPr/>
    <a:lstStyle/>
    <a:p>
      <a:pPr>
        <a:defRPr sz="1800"/>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chart>
    <c:autoTitleDeleted val="1"/>
    <c:plotArea>
      <c:layout>
        <c:manualLayout>
          <c:layoutTarget val="inner"/>
          <c:xMode val="edge"/>
          <c:yMode val="edge"/>
          <c:x val="0.25199269656510326"/>
          <c:y val="2.5245020842982867E-2"/>
          <c:w val="0.61485518657993865"/>
          <c:h val="0.83186289949050485"/>
        </c:manualLayout>
      </c:layout>
      <c:pieChart>
        <c:varyColors val="1"/>
        <c:ser>
          <c:idx val="0"/>
          <c:order val="0"/>
          <c:tx>
            <c:strRef>
              <c:f>Sheet1!$B$1</c:f>
              <c:strCache>
                <c:ptCount val="1"/>
                <c:pt idx="0">
                  <c:v>Country's</c:v>
                </c:pt>
              </c:strCache>
            </c:strRef>
          </c:tx>
          <c:explosion val="27"/>
          <c:dPt>
            <c:idx val="13"/>
            <c:explosion val="28"/>
          </c:dPt>
          <c:dLbls>
            <c:showVal val="1"/>
            <c:showCatName val="1"/>
          </c:dLbls>
          <c:cat>
            <c:strRef>
              <c:f>Sheet1!$A$2:$A$22</c:f>
              <c:strCache>
                <c:ptCount val="21"/>
                <c:pt idx="0">
                  <c:v>United State of America</c:v>
                </c:pt>
                <c:pt idx="1">
                  <c:v>China</c:v>
                </c:pt>
                <c:pt idx="2">
                  <c:v>Germany</c:v>
                </c:pt>
                <c:pt idx="3">
                  <c:v>Britain</c:v>
                </c:pt>
                <c:pt idx="4">
                  <c:v>Brazil</c:v>
                </c:pt>
                <c:pt idx="5">
                  <c:v>Spain</c:v>
                </c:pt>
                <c:pt idx="6">
                  <c:v>Italy</c:v>
                </c:pt>
                <c:pt idx="7">
                  <c:v>France</c:v>
                </c:pt>
                <c:pt idx="8">
                  <c:v>Turkey</c:v>
                </c:pt>
                <c:pt idx="9">
                  <c:v>Poland</c:v>
                </c:pt>
                <c:pt idx="10">
                  <c:v>India</c:v>
                </c:pt>
                <c:pt idx="11">
                  <c:v>Russia</c:v>
                </c:pt>
                <c:pt idx="12">
                  <c:v>Canada</c:v>
                </c:pt>
                <c:pt idx="13">
                  <c:v>South korea </c:v>
                </c:pt>
                <c:pt idx="14">
                  <c:v>Taiwan</c:v>
                </c:pt>
                <c:pt idx="15">
                  <c:v>Japan</c:v>
                </c:pt>
                <c:pt idx="16">
                  <c:v>Maxico</c:v>
                </c:pt>
                <c:pt idx="17">
                  <c:v>Argentina</c:v>
                </c:pt>
                <c:pt idx="18">
                  <c:v>Austrialia</c:v>
                </c:pt>
                <c:pt idx="19">
                  <c:v>Israel </c:v>
                </c:pt>
                <c:pt idx="20">
                  <c:v>Others</c:v>
                </c:pt>
              </c:strCache>
            </c:strRef>
          </c:cat>
          <c:val>
            <c:numRef>
              <c:f>Sheet1!$B$2:$B$22</c:f>
              <c:numCache>
                <c:formatCode>0%</c:formatCode>
                <c:ptCount val="21"/>
                <c:pt idx="0">
                  <c:v>0.23</c:v>
                </c:pt>
                <c:pt idx="1">
                  <c:v>9.0000000000000024E-2</c:v>
                </c:pt>
                <c:pt idx="2">
                  <c:v>6.0000000000000032E-2</c:v>
                </c:pt>
                <c:pt idx="3">
                  <c:v>0.05</c:v>
                </c:pt>
                <c:pt idx="4">
                  <c:v>4.0000000000000022E-2</c:v>
                </c:pt>
                <c:pt idx="5">
                  <c:v>4.0000000000000022E-2</c:v>
                </c:pt>
                <c:pt idx="6">
                  <c:v>3.0000000000000002E-2</c:v>
                </c:pt>
                <c:pt idx="7">
                  <c:v>3.0000000000000002E-2</c:v>
                </c:pt>
                <c:pt idx="8">
                  <c:v>3.0000000000000002E-2</c:v>
                </c:pt>
                <c:pt idx="9">
                  <c:v>3.0000000000000002E-2</c:v>
                </c:pt>
                <c:pt idx="10">
                  <c:v>3.0000000000000002E-2</c:v>
                </c:pt>
                <c:pt idx="11">
                  <c:v>2.0000000000000011E-2</c:v>
                </c:pt>
                <c:pt idx="12">
                  <c:v>2.0000000000000011E-2</c:v>
                </c:pt>
                <c:pt idx="13">
                  <c:v>2.0000000000000011E-2</c:v>
                </c:pt>
                <c:pt idx="14">
                  <c:v>2.0000000000000011E-2</c:v>
                </c:pt>
                <c:pt idx="15">
                  <c:v>2.0000000000000011E-2</c:v>
                </c:pt>
                <c:pt idx="16">
                  <c:v>2.0000000000000011E-2</c:v>
                </c:pt>
                <c:pt idx="17">
                  <c:v>1.0000000000000005E-2</c:v>
                </c:pt>
                <c:pt idx="18">
                  <c:v>1.0000000000000005E-2</c:v>
                </c:pt>
                <c:pt idx="19">
                  <c:v>1.0000000000000005E-2</c:v>
                </c:pt>
                <c:pt idx="20">
                  <c:v>0.19</c:v>
                </c:pt>
              </c:numCache>
            </c:numRef>
          </c:val>
        </c:ser>
        <c:dLbls>
          <c:showVal val="1"/>
          <c:showCatName val="1"/>
        </c:dLbls>
        <c:firstSliceAng val="0"/>
      </c:pieChart>
    </c:plotArea>
    <c:plotVisOnly val="1"/>
  </c:chart>
  <c:txPr>
    <a:bodyPr/>
    <a:lstStyle/>
    <a:p>
      <a:pPr>
        <a:defRPr sz="1800"/>
      </a:pPr>
      <a:endParaRPr lang="en-US"/>
    </a:p>
  </c:txPr>
  <c:externalData r:id="rId1"/>
</c:chartSpac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DF9C7667-EADA-40AC-B931-4642E0A9A4DE}"/>
              </a:ext>
            </a:extLst>
          </p:cNvPr>
          <p:cNvSpPr>
            <a:spLocks noGrp="1"/>
          </p:cNvSpPr>
          <p:nvPr>
            <p:ph type="pic" sz="quarter" idx="13"/>
          </p:nvPr>
        </p:nvSpPr>
        <p:spPr>
          <a:xfrm>
            <a:off x="0" y="0"/>
            <a:ext cx="9144000" cy="6858000"/>
          </a:xfrm>
          <a:prstGeom prst="rect">
            <a:avLst/>
          </a:prstGeom>
          <a:solidFill>
            <a:schemeClr val="tx1">
              <a:lumMod val="65000"/>
              <a:lumOff val="35000"/>
            </a:schemeClr>
          </a:solidFill>
        </p:spPr>
        <p:txBody>
          <a:bodyPr anchor="ctr"/>
          <a:lstStyle>
            <a:lvl1pPr marL="0" indent="0" algn="ctr">
              <a:buNone/>
              <a:defRPr>
                <a:solidFill>
                  <a:schemeClr val="bg1"/>
                </a:solidFill>
              </a:defRPr>
            </a:lvl1pPr>
          </a:lstStyle>
          <a:p>
            <a:r>
              <a:rPr lang="en-US" dirty="0" smtClean="0"/>
              <a:t>Click icon to add picture</a:t>
            </a:r>
            <a:endParaRPr lang="en-US" dirty="0"/>
          </a:p>
        </p:txBody>
      </p: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a:xfrm>
            <a:off x="342900" y="4517136"/>
            <a:ext cx="4936166" cy="1371600"/>
          </a:xfrm>
        </p:spPr>
        <p:txBody>
          <a:bodyPr>
            <a:normAutofit/>
          </a:bodyPr>
          <a:lstStyle>
            <a:lvl1pPr>
              <a:lnSpc>
                <a:spcPts val="4600"/>
              </a:lnSpc>
              <a:defRPr sz="3600" cap="all" baseline="0">
                <a:solidFill>
                  <a:schemeClr val="bg1"/>
                </a:solidFill>
              </a:defRPr>
            </a:lvl1pPr>
          </a:lstStyle>
          <a:p>
            <a:r>
              <a:rPr lang="en-US" smtClean="0"/>
              <a:t>Click to edit Master title style</a:t>
            </a:r>
            <a:endParaRPr lang="en-US" dirty="0"/>
          </a:p>
        </p:txBody>
      </p:sp>
    </p:spTree>
    <p:extLst>
      <p:ext uri="{BB962C8B-B14F-4D97-AF65-F5344CB8AC3E}">
        <p14:creationId xmlns="" xmlns:p14="http://schemas.microsoft.com/office/powerpoint/2010/main" val="3650242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lette Star of the show">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379CA9-81D6-424A-8046-4B56E1D25059}"/>
              </a:ext>
            </a:extLst>
          </p:cNvPr>
          <p:cNvSpPr>
            <a:spLocks noGrp="1"/>
          </p:cNvSpPr>
          <p:nvPr>
            <p:ph type="title" hasCustomPrompt="1"/>
          </p:nvPr>
        </p:nvSpPr>
        <p:spPr>
          <a:xfrm>
            <a:off x="342900" y="2569464"/>
            <a:ext cx="2714626" cy="1179576"/>
          </a:xfrm>
        </p:spPr>
        <p:txBody>
          <a:bodyPr anchor="t"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 xmlns:a16="http://schemas.microsoft.com/office/drawing/2014/main" id="{B2F51F73-5064-47F8-83FD-440E0ED1950B}"/>
              </a:ext>
            </a:extLst>
          </p:cNvPr>
          <p:cNvSpPr>
            <a:spLocks noGrp="1"/>
          </p:cNvSpPr>
          <p:nvPr>
            <p:ph type="pic" sz="quarter" idx="13"/>
          </p:nvPr>
        </p:nvSpPr>
        <p:spPr>
          <a:xfrm>
            <a:off x="3209544" y="1463040"/>
            <a:ext cx="1124712" cy="2194560"/>
          </a:xfrm>
          <a:prstGeom prst="rect">
            <a:avLst/>
          </a:prstGeom>
        </p:spPr>
        <p:txBody>
          <a:bodyPr/>
          <a:lstStyle>
            <a:lvl1pPr>
              <a:defRPr sz="2000"/>
            </a:lvl1pPr>
          </a:lstStyle>
          <a:p>
            <a:r>
              <a:rPr lang="en-US" dirty="0" smtClean="0"/>
              <a:t>Click icon to add picture</a:t>
            </a:r>
            <a:endParaRPr lang="en-US" dirty="0"/>
          </a:p>
        </p:txBody>
      </p:sp>
      <p:sp>
        <p:nvSpPr>
          <p:cNvPr id="18" name="Picture Placeholder 8">
            <a:extLst>
              <a:ext uri="{FF2B5EF4-FFF2-40B4-BE49-F238E27FC236}">
                <a16:creationId xmlns="" xmlns:a16="http://schemas.microsoft.com/office/drawing/2014/main" id="{06FF689A-8221-42E8-96D4-ED4D3AD501F8}"/>
              </a:ext>
            </a:extLst>
          </p:cNvPr>
          <p:cNvSpPr>
            <a:spLocks noGrp="1"/>
          </p:cNvSpPr>
          <p:nvPr>
            <p:ph type="pic" sz="quarter" idx="14"/>
          </p:nvPr>
        </p:nvSpPr>
        <p:spPr>
          <a:xfrm>
            <a:off x="4670298" y="1463040"/>
            <a:ext cx="1124712" cy="2194560"/>
          </a:xfrm>
          <a:prstGeom prst="rect">
            <a:avLst/>
          </a:prstGeom>
        </p:spPr>
        <p:txBody>
          <a:bodyPr/>
          <a:lstStyle>
            <a:lvl1pPr>
              <a:defRPr sz="2000"/>
            </a:lvl1pPr>
          </a:lstStyle>
          <a:p>
            <a:r>
              <a:rPr lang="en-US" dirty="0" smtClean="0"/>
              <a:t>Click icon to add picture</a:t>
            </a:r>
            <a:endParaRPr lang="en-US" dirty="0"/>
          </a:p>
        </p:txBody>
      </p:sp>
      <p:sp>
        <p:nvSpPr>
          <p:cNvPr id="19" name="Picture Placeholder 8">
            <a:extLst>
              <a:ext uri="{FF2B5EF4-FFF2-40B4-BE49-F238E27FC236}">
                <a16:creationId xmlns="" xmlns:a16="http://schemas.microsoft.com/office/drawing/2014/main" id="{96424DB2-4D46-493F-A5B8-8901EDA394F2}"/>
              </a:ext>
            </a:extLst>
          </p:cNvPr>
          <p:cNvSpPr>
            <a:spLocks noGrp="1"/>
          </p:cNvSpPr>
          <p:nvPr>
            <p:ph type="pic" sz="quarter" idx="15"/>
          </p:nvPr>
        </p:nvSpPr>
        <p:spPr>
          <a:xfrm>
            <a:off x="6131052" y="1463040"/>
            <a:ext cx="1124712" cy="2194560"/>
          </a:xfrm>
          <a:prstGeom prst="rect">
            <a:avLst/>
          </a:prstGeom>
        </p:spPr>
        <p:txBody>
          <a:bodyPr/>
          <a:lstStyle>
            <a:lvl1pPr>
              <a:defRPr sz="2000"/>
            </a:lvl1pPr>
          </a:lstStyle>
          <a:p>
            <a:r>
              <a:rPr lang="en-US" dirty="0" smtClean="0"/>
              <a:t>Click icon to add picture</a:t>
            </a:r>
            <a:endParaRPr lang="en-US" dirty="0"/>
          </a:p>
        </p:txBody>
      </p:sp>
      <p:sp>
        <p:nvSpPr>
          <p:cNvPr id="20" name="Picture Placeholder 8">
            <a:extLst>
              <a:ext uri="{FF2B5EF4-FFF2-40B4-BE49-F238E27FC236}">
                <a16:creationId xmlns="" xmlns:a16="http://schemas.microsoft.com/office/drawing/2014/main" id="{0AF2B6E1-5738-41B1-8C15-EA6715490140}"/>
              </a:ext>
            </a:extLst>
          </p:cNvPr>
          <p:cNvSpPr>
            <a:spLocks noGrp="1"/>
          </p:cNvSpPr>
          <p:nvPr>
            <p:ph type="pic" sz="quarter" idx="16"/>
          </p:nvPr>
        </p:nvSpPr>
        <p:spPr>
          <a:xfrm>
            <a:off x="7591806" y="1463040"/>
            <a:ext cx="1124712" cy="2194560"/>
          </a:xfrm>
          <a:prstGeom prst="rect">
            <a:avLst/>
          </a:prstGeom>
        </p:spPr>
        <p:txBody>
          <a:bodyPr/>
          <a:lstStyle>
            <a:lvl1pPr>
              <a:defRPr sz="2000"/>
            </a:lvl1pPr>
          </a:lstStyle>
          <a:p>
            <a:r>
              <a:rPr lang="en-US" dirty="0" smtClean="0"/>
              <a:t>Click icon to add picture</a:t>
            </a:r>
            <a:endParaRPr lang="en-US" dirty="0"/>
          </a:p>
        </p:txBody>
      </p:sp>
      <p:sp>
        <p:nvSpPr>
          <p:cNvPr id="21" name="Picture Placeholder 8">
            <a:extLst>
              <a:ext uri="{FF2B5EF4-FFF2-40B4-BE49-F238E27FC236}">
                <a16:creationId xmlns="" xmlns:a16="http://schemas.microsoft.com/office/drawing/2014/main" id="{6C8D73EB-347C-4E13-94C8-FA8FADE46559}"/>
              </a:ext>
            </a:extLst>
          </p:cNvPr>
          <p:cNvSpPr>
            <a:spLocks noGrp="1"/>
          </p:cNvSpPr>
          <p:nvPr>
            <p:ph type="pic" sz="quarter" idx="17"/>
          </p:nvPr>
        </p:nvSpPr>
        <p:spPr>
          <a:xfrm>
            <a:off x="3209544" y="4087368"/>
            <a:ext cx="1124712" cy="2194560"/>
          </a:xfrm>
          <a:prstGeom prst="rect">
            <a:avLst/>
          </a:prstGeom>
        </p:spPr>
        <p:txBody>
          <a:bodyPr/>
          <a:lstStyle>
            <a:lvl1pPr>
              <a:defRPr sz="2000"/>
            </a:lvl1pPr>
          </a:lstStyle>
          <a:p>
            <a:r>
              <a:rPr lang="en-US" dirty="0" smtClean="0"/>
              <a:t>Click icon to add picture</a:t>
            </a:r>
            <a:endParaRPr lang="en-US" dirty="0"/>
          </a:p>
        </p:txBody>
      </p:sp>
      <p:sp>
        <p:nvSpPr>
          <p:cNvPr id="22" name="Picture Placeholder 8">
            <a:extLst>
              <a:ext uri="{FF2B5EF4-FFF2-40B4-BE49-F238E27FC236}">
                <a16:creationId xmlns="" xmlns:a16="http://schemas.microsoft.com/office/drawing/2014/main" id="{9DFA5C56-9B47-4F87-8E12-30A936274F1B}"/>
              </a:ext>
            </a:extLst>
          </p:cNvPr>
          <p:cNvSpPr>
            <a:spLocks noGrp="1"/>
          </p:cNvSpPr>
          <p:nvPr>
            <p:ph type="pic" sz="quarter" idx="18"/>
          </p:nvPr>
        </p:nvSpPr>
        <p:spPr>
          <a:xfrm>
            <a:off x="4670298" y="4087368"/>
            <a:ext cx="1124712" cy="2194560"/>
          </a:xfrm>
          <a:prstGeom prst="rect">
            <a:avLst/>
          </a:prstGeom>
        </p:spPr>
        <p:txBody>
          <a:bodyPr/>
          <a:lstStyle>
            <a:lvl1pPr>
              <a:defRPr sz="2000"/>
            </a:lvl1pPr>
          </a:lstStyle>
          <a:p>
            <a:r>
              <a:rPr lang="en-US" dirty="0" smtClean="0"/>
              <a:t>Click icon to add picture</a:t>
            </a:r>
            <a:endParaRPr lang="en-US" dirty="0"/>
          </a:p>
        </p:txBody>
      </p:sp>
      <p:sp>
        <p:nvSpPr>
          <p:cNvPr id="23" name="Picture Placeholder 8">
            <a:extLst>
              <a:ext uri="{FF2B5EF4-FFF2-40B4-BE49-F238E27FC236}">
                <a16:creationId xmlns="" xmlns:a16="http://schemas.microsoft.com/office/drawing/2014/main" id="{1E3B5888-98ED-48E4-8AA8-5BAB43F8516C}"/>
              </a:ext>
            </a:extLst>
          </p:cNvPr>
          <p:cNvSpPr>
            <a:spLocks noGrp="1"/>
          </p:cNvSpPr>
          <p:nvPr>
            <p:ph type="pic" sz="quarter" idx="19"/>
          </p:nvPr>
        </p:nvSpPr>
        <p:spPr>
          <a:xfrm>
            <a:off x="6131052" y="4087368"/>
            <a:ext cx="1124712" cy="2194560"/>
          </a:xfrm>
          <a:prstGeom prst="rect">
            <a:avLst/>
          </a:prstGeom>
        </p:spPr>
        <p:txBody>
          <a:bodyPr/>
          <a:lstStyle>
            <a:lvl1pPr>
              <a:defRPr sz="2000"/>
            </a:lvl1pPr>
          </a:lstStyle>
          <a:p>
            <a:r>
              <a:rPr lang="en-US" dirty="0" smtClean="0"/>
              <a:t>Click icon to add picture</a:t>
            </a:r>
            <a:endParaRPr lang="en-US" dirty="0"/>
          </a:p>
        </p:txBody>
      </p:sp>
      <p:sp>
        <p:nvSpPr>
          <p:cNvPr id="24" name="Picture Placeholder 8">
            <a:extLst>
              <a:ext uri="{FF2B5EF4-FFF2-40B4-BE49-F238E27FC236}">
                <a16:creationId xmlns="" xmlns:a16="http://schemas.microsoft.com/office/drawing/2014/main" id="{569C9EE3-34D1-4DE0-B06C-2F6212F7C329}"/>
              </a:ext>
            </a:extLst>
          </p:cNvPr>
          <p:cNvSpPr>
            <a:spLocks noGrp="1"/>
          </p:cNvSpPr>
          <p:nvPr>
            <p:ph type="pic" sz="quarter" idx="20"/>
          </p:nvPr>
        </p:nvSpPr>
        <p:spPr>
          <a:xfrm>
            <a:off x="7591806" y="4087368"/>
            <a:ext cx="1124712" cy="2194560"/>
          </a:xfrm>
          <a:prstGeom prst="rect">
            <a:avLst/>
          </a:prstGeom>
        </p:spPr>
        <p:txBody>
          <a:bodyPr/>
          <a:lstStyle>
            <a:lvl1pPr>
              <a:defRPr sz="2000"/>
            </a:lvl1pPr>
          </a:lstStyle>
          <a:p>
            <a:r>
              <a:rPr lang="en-US" dirty="0" smtClean="0"/>
              <a:t>Click icon to add picture</a:t>
            </a:r>
            <a:endParaRPr lang="en-US" dirty="0"/>
          </a:p>
        </p:txBody>
      </p:sp>
    </p:spTree>
    <p:extLst>
      <p:ext uri="{BB962C8B-B14F-4D97-AF65-F5344CB8AC3E}">
        <p14:creationId xmlns="" xmlns:p14="http://schemas.microsoft.com/office/powerpoint/2010/main" val="1553920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mersive palette Star of the show">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462B86F-90E5-425E-9F83-8477D8111E1D}"/>
              </a:ext>
            </a:extLst>
          </p:cNvPr>
          <p:cNvSpPr/>
          <p:nvPr userDrawn="1"/>
        </p:nvSpPr>
        <p:spPr>
          <a:xfrm>
            <a:off x="2" y="495300"/>
            <a:ext cx="4543425" cy="133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F5269853-3C2C-4F9C-B1BB-E00F7A1DB9E1}"/>
              </a:ext>
            </a:extLst>
          </p:cNvPr>
          <p:cNvSpPr/>
          <p:nvPr userDrawn="1"/>
        </p:nvSpPr>
        <p:spPr>
          <a:xfrm>
            <a:off x="4898029" y="495300"/>
            <a:ext cx="2198690" cy="26289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93759D58-52AF-4785-8A33-F528F46D88A3}"/>
              </a:ext>
            </a:extLst>
          </p:cNvPr>
          <p:cNvSpPr/>
          <p:nvPr userDrawn="1"/>
        </p:nvSpPr>
        <p:spPr>
          <a:xfrm>
            <a:off x="6639464" y="3863713"/>
            <a:ext cx="2190750" cy="259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6AD3E0F4-EC0D-43C2-AC84-A53134C8566E}"/>
              </a:ext>
            </a:extLst>
          </p:cNvPr>
          <p:cNvSpPr/>
          <p:nvPr userDrawn="1"/>
        </p:nvSpPr>
        <p:spPr>
          <a:xfrm>
            <a:off x="171452" y="241300"/>
            <a:ext cx="8829675" cy="6400800"/>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a:xfrm>
            <a:off x="342903" y="914400"/>
            <a:ext cx="4229101" cy="1572126"/>
          </a:xfrm>
        </p:spPr>
        <p:txBody>
          <a:bodyPr anchor="t" anchorCtr="0">
            <a:noAutofit/>
          </a:bodyPr>
          <a:lstStyle>
            <a:lvl1pPr>
              <a:defRPr>
                <a:solidFill>
                  <a:schemeClr val="tx1"/>
                </a:solidFill>
              </a:defRPr>
            </a:lvl1pPr>
          </a:lstStyle>
          <a:p>
            <a:r>
              <a:rPr lang="en-US" smtClean="0"/>
              <a:t>Click to edit Master title style</a:t>
            </a:r>
            <a:endParaRPr lang="en-US" dirty="0"/>
          </a:p>
        </p:txBody>
      </p:sp>
      <p:sp>
        <p:nvSpPr>
          <p:cNvPr id="10" name="Text Placeholder 9">
            <a:extLst>
              <a:ext uri="{FF2B5EF4-FFF2-40B4-BE49-F238E27FC236}">
                <a16:creationId xmlns="" xmlns:a16="http://schemas.microsoft.com/office/drawing/2014/main" id="{2A60302F-65DB-4E93-B6C3-49E64C44FB53}"/>
              </a:ext>
            </a:extLst>
          </p:cNvPr>
          <p:cNvSpPr>
            <a:spLocks noGrp="1"/>
          </p:cNvSpPr>
          <p:nvPr>
            <p:ph type="body" sz="quarter" idx="14" hasCustomPrompt="1"/>
          </p:nvPr>
        </p:nvSpPr>
        <p:spPr>
          <a:xfrm>
            <a:off x="342900" y="2489200"/>
            <a:ext cx="3902202" cy="3547872"/>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 xmlns:a16="http://schemas.microsoft.com/office/drawing/2014/main" id="{9A66F217-0E52-4AD8-82BA-AB332C59638C}"/>
              </a:ext>
            </a:extLst>
          </p:cNvPr>
          <p:cNvSpPr>
            <a:spLocks noGrp="1"/>
          </p:cNvSpPr>
          <p:nvPr>
            <p:ph type="pic" sz="quarter" idx="15"/>
          </p:nvPr>
        </p:nvSpPr>
        <p:spPr>
          <a:xfrm>
            <a:off x="5248275" y="914400"/>
            <a:ext cx="3250692" cy="5093208"/>
          </a:xfrm>
          <a:prstGeom prst="rect">
            <a:avLst/>
          </a:prstGeom>
          <a:solidFill>
            <a:schemeClr val="accent3"/>
          </a:solidFill>
        </p:spPr>
        <p:txBody>
          <a:bodyPr anchor="ctr"/>
          <a:lstStyle>
            <a:lvl1pPr marL="0" indent="0" algn="ctr">
              <a:buNone/>
              <a:defRPr/>
            </a:lvl1pPr>
          </a:lstStyle>
          <a:p>
            <a:r>
              <a:rPr lang="en-US" dirty="0" smtClean="0"/>
              <a:t>Click icon to add picture</a:t>
            </a:r>
            <a:endParaRPr lang="en-US" dirty="0"/>
          </a:p>
        </p:txBody>
      </p:sp>
    </p:spTree>
    <p:extLst>
      <p:ext uri="{BB962C8B-B14F-4D97-AF65-F5344CB8AC3E}">
        <p14:creationId xmlns="" xmlns:p14="http://schemas.microsoft.com/office/powerpoint/2010/main" val="3180366801"/>
      </p:ext>
    </p:extLst>
  </p:cSld>
  <p:clrMapOvr>
    <a:masterClrMapping/>
  </p:clrMapOvr>
  <p:extLst mod="1">
    <p:ext uri="{DCECCB84-F9BA-43D5-87BE-67443E8EF086}">
      <p15:sldGuideLst xmlns="" xmlns:p15="http://schemas.microsoft.com/office/powerpoint/2012/main">
        <p15:guide id="1"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7BB170-7753-4D91-B854-706ADDEB6024}"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0C9196-358D-43DB-814A-D82E5182EDA7}"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alette Amusements">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379CA9-81D6-424A-8046-4B56E1D25059}"/>
              </a:ext>
            </a:extLst>
          </p:cNvPr>
          <p:cNvSpPr>
            <a:spLocks noGrp="1"/>
          </p:cNvSpPr>
          <p:nvPr>
            <p:ph type="title" hasCustomPrompt="1"/>
          </p:nvPr>
        </p:nvSpPr>
        <p:spPr>
          <a:xfrm>
            <a:off x="342900" y="2569464"/>
            <a:ext cx="2714626"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 xmlns:a16="http://schemas.microsoft.com/office/drawing/2014/main" id="{B2F51F73-5064-47F8-83FD-440E0ED1950B}"/>
              </a:ext>
            </a:extLst>
          </p:cNvPr>
          <p:cNvSpPr>
            <a:spLocks noGrp="1"/>
          </p:cNvSpPr>
          <p:nvPr>
            <p:ph type="pic" sz="quarter" idx="13"/>
          </p:nvPr>
        </p:nvSpPr>
        <p:spPr>
          <a:xfrm>
            <a:off x="3209544" y="1463040"/>
            <a:ext cx="1124712" cy="2194560"/>
          </a:xfrm>
          <a:prstGeom prst="rect">
            <a:avLst/>
          </a:prstGeom>
        </p:spPr>
        <p:txBody>
          <a:bodyPr/>
          <a:lstStyle>
            <a:lvl1pPr>
              <a:defRPr sz="2000"/>
            </a:lvl1pPr>
          </a:lstStyle>
          <a:p>
            <a:r>
              <a:rPr lang="en-US" dirty="0" smtClean="0"/>
              <a:t>Click icon to add picture</a:t>
            </a:r>
            <a:endParaRPr lang="en-US" dirty="0"/>
          </a:p>
        </p:txBody>
      </p:sp>
      <p:sp>
        <p:nvSpPr>
          <p:cNvPr id="18" name="Picture Placeholder 8">
            <a:extLst>
              <a:ext uri="{FF2B5EF4-FFF2-40B4-BE49-F238E27FC236}">
                <a16:creationId xmlns="" xmlns:a16="http://schemas.microsoft.com/office/drawing/2014/main" id="{06FF689A-8221-42E8-96D4-ED4D3AD501F8}"/>
              </a:ext>
            </a:extLst>
          </p:cNvPr>
          <p:cNvSpPr>
            <a:spLocks noGrp="1"/>
          </p:cNvSpPr>
          <p:nvPr>
            <p:ph type="pic" sz="quarter" idx="14"/>
          </p:nvPr>
        </p:nvSpPr>
        <p:spPr>
          <a:xfrm>
            <a:off x="4670298" y="1463040"/>
            <a:ext cx="1124712" cy="2194560"/>
          </a:xfrm>
          <a:prstGeom prst="rect">
            <a:avLst/>
          </a:prstGeom>
        </p:spPr>
        <p:txBody>
          <a:bodyPr/>
          <a:lstStyle>
            <a:lvl1pPr>
              <a:defRPr sz="2000"/>
            </a:lvl1pPr>
          </a:lstStyle>
          <a:p>
            <a:r>
              <a:rPr lang="en-US" dirty="0" smtClean="0"/>
              <a:t>Click icon to add picture</a:t>
            </a:r>
            <a:endParaRPr lang="en-US" dirty="0"/>
          </a:p>
        </p:txBody>
      </p:sp>
      <p:sp>
        <p:nvSpPr>
          <p:cNvPr id="19" name="Picture Placeholder 8">
            <a:extLst>
              <a:ext uri="{FF2B5EF4-FFF2-40B4-BE49-F238E27FC236}">
                <a16:creationId xmlns="" xmlns:a16="http://schemas.microsoft.com/office/drawing/2014/main" id="{96424DB2-4D46-493F-A5B8-8901EDA394F2}"/>
              </a:ext>
            </a:extLst>
          </p:cNvPr>
          <p:cNvSpPr>
            <a:spLocks noGrp="1"/>
          </p:cNvSpPr>
          <p:nvPr>
            <p:ph type="pic" sz="quarter" idx="15"/>
          </p:nvPr>
        </p:nvSpPr>
        <p:spPr>
          <a:xfrm>
            <a:off x="6131052" y="1463040"/>
            <a:ext cx="1124712" cy="2194560"/>
          </a:xfrm>
          <a:prstGeom prst="rect">
            <a:avLst/>
          </a:prstGeom>
        </p:spPr>
        <p:txBody>
          <a:bodyPr/>
          <a:lstStyle>
            <a:lvl1pPr>
              <a:defRPr sz="2000"/>
            </a:lvl1pPr>
          </a:lstStyle>
          <a:p>
            <a:r>
              <a:rPr lang="en-US" dirty="0" smtClean="0"/>
              <a:t>Click icon to add picture</a:t>
            </a:r>
            <a:endParaRPr lang="en-US" dirty="0"/>
          </a:p>
        </p:txBody>
      </p:sp>
      <p:sp>
        <p:nvSpPr>
          <p:cNvPr id="20" name="Picture Placeholder 8">
            <a:extLst>
              <a:ext uri="{FF2B5EF4-FFF2-40B4-BE49-F238E27FC236}">
                <a16:creationId xmlns="" xmlns:a16="http://schemas.microsoft.com/office/drawing/2014/main" id="{0AF2B6E1-5738-41B1-8C15-EA6715490140}"/>
              </a:ext>
            </a:extLst>
          </p:cNvPr>
          <p:cNvSpPr>
            <a:spLocks noGrp="1"/>
          </p:cNvSpPr>
          <p:nvPr>
            <p:ph type="pic" sz="quarter" idx="16"/>
          </p:nvPr>
        </p:nvSpPr>
        <p:spPr>
          <a:xfrm>
            <a:off x="7591806" y="1463040"/>
            <a:ext cx="1124712" cy="2194560"/>
          </a:xfrm>
          <a:prstGeom prst="rect">
            <a:avLst/>
          </a:prstGeom>
        </p:spPr>
        <p:txBody>
          <a:bodyPr/>
          <a:lstStyle>
            <a:lvl1pPr>
              <a:defRPr sz="2000"/>
            </a:lvl1pPr>
          </a:lstStyle>
          <a:p>
            <a:r>
              <a:rPr lang="en-US" dirty="0" smtClean="0"/>
              <a:t>Click icon to add picture</a:t>
            </a:r>
            <a:endParaRPr lang="en-US" dirty="0"/>
          </a:p>
        </p:txBody>
      </p:sp>
      <p:sp>
        <p:nvSpPr>
          <p:cNvPr id="21" name="Picture Placeholder 8">
            <a:extLst>
              <a:ext uri="{FF2B5EF4-FFF2-40B4-BE49-F238E27FC236}">
                <a16:creationId xmlns="" xmlns:a16="http://schemas.microsoft.com/office/drawing/2014/main" id="{6C8D73EB-347C-4E13-94C8-FA8FADE46559}"/>
              </a:ext>
            </a:extLst>
          </p:cNvPr>
          <p:cNvSpPr>
            <a:spLocks noGrp="1"/>
          </p:cNvSpPr>
          <p:nvPr>
            <p:ph type="pic" sz="quarter" idx="17"/>
          </p:nvPr>
        </p:nvSpPr>
        <p:spPr>
          <a:xfrm>
            <a:off x="3209544" y="4087368"/>
            <a:ext cx="1124712" cy="2194560"/>
          </a:xfrm>
          <a:prstGeom prst="rect">
            <a:avLst/>
          </a:prstGeom>
        </p:spPr>
        <p:txBody>
          <a:bodyPr/>
          <a:lstStyle>
            <a:lvl1pPr>
              <a:defRPr sz="2000"/>
            </a:lvl1pPr>
          </a:lstStyle>
          <a:p>
            <a:r>
              <a:rPr lang="en-US" dirty="0" smtClean="0"/>
              <a:t>Click icon to add picture</a:t>
            </a:r>
            <a:endParaRPr lang="en-US" dirty="0"/>
          </a:p>
        </p:txBody>
      </p:sp>
      <p:sp>
        <p:nvSpPr>
          <p:cNvPr id="22" name="Picture Placeholder 8">
            <a:extLst>
              <a:ext uri="{FF2B5EF4-FFF2-40B4-BE49-F238E27FC236}">
                <a16:creationId xmlns="" xmlns:a16="http://schemas.microsoft.com/office/drawing/2014/main" id="{9DFA5C56-9B47-4F87-8E12-30A936274F1B}"/>
              </a:ext>
            </a:extLst>
          </p:cNvPr>
          <p:cNvSpPr>
            <a:spLocks noGrp="1"/>
          </p:cNvSpPr>
          <p:nvPr>
            <p:ph type="pic" sz="quarter" idx="18"/>
          </p:nvPr>
        </p:nvSpPr>
        <p:spPr>
          <a:xfrm>
            <a:off x="4670298" y="4087368"/>
            <a:ext cx="1124712" cy="2194560"/>
          </a:xfrm>
          <a:prstGeom prst="rect">
            <a:avLst/>
          </a:prstGeom>
        </p:spPr>
        <p:txBody>
          <a:bodyPr/>
          <a:lstStyle>
            <a:lvl1pPr>
              <a:defRPr sz="2000"/>
            </a:lvl1pPr>
          </a:lstStyle>
          <a:p>
            <a:r>
              <a:rPr lang="en-US" dirty="0" smtClean="0"/>
              <a:t>Click icon to add picture</a:t>
            </a:r>
            <a:endParaRPr lang="en-US" dirty="0"/>
          </a:p>
        </p:txBody>
      </p:sp>
      <p:sp>
        <p:nvSpPr>
          <p:cNvPr id="23" name="Picture Placeholder 8">
            <a:extLst>
              <a:ext uri="{FF2B5EF4-FFF2-40B4-BE49-F238E27FC236}">
                <a16:creationId xmlns="" xmlns:a16="http://schemas.microsoft.com/office/drawing/2014/main" id="{1E3B5888-98ED-48E4-8AA8-5BAB43F8516C}"/>
              </a:ext>
            </a:extLst>
          </p:cNvPr>
          <p:cNvSpPr>
            <a:spLocks noGrp="1"/>
          </p:cNvSpPr>
          <p:nvPr>
            <p:ph type="pic" sz="quarter" idx="19"/>
          </p:nvPr>
        </p:nvSpPr>
        <p:spPr>
          <a:xfrm>
            <a:off x="6131052" y="4087368"/>
            <a:ext cx="1124712" cy="2194560"/>
          </a:xfrm>
          <a:prstGeom prst="rect">
            <a:avLst/>
          </a:prstGeom>
        </p:spPr>
        <p:txBody>
          <a:bodyPr/>
          <a:lstStyle>
            <a:lvl1pPr>
              <a:defRPr sz="2000"/>
            </a:lvl1pPr>
          </a:lstStyle>
          <a:p>
            <a:r>
              <a:rPr lang="en-US" dirty="0" smtClean="0"/>
              <a:t>Click icon to add picture</a:t>
            </a:r>
            <a:endParaRPr lang="en-US" dirty="0"/>
          </a:p>
        </p:txBody>
      </p:sp>
      <p:sp>
        <p:nvSpPr>
          <p:cNvPr id="24" name="Picture Placeholder 8">
            <a:extLst>
              <a:ext uri="{FF2B5EF4-FFF2-40B4-BE49-F238E27FC236}">
                <a16:creationId xmlns="" xmlns:a16="http://schemas.microsoft.com/office/drawing/2014/main" id="{569C9EE3-34D1-4DE0-B06C-2F6212F7C329}"/>
              </a:ext>
            </a:extLst>
          </p:cNvPr>
          <p:cNvSpPr>
            <a:spLocks noGrp="1"/>
          </p:cNvSpPr>
          <p:nvPr>
            <p:ph type="pic" sz="quarter" idx="20"/>
          </p:nvPr>
        </p:nvSpPr>
        <p:spPr>
          <a:xfrm>
            <a:off x="7591806" y="4087368"/>
            <a:ext cx="1124712" cy="2194560"/>
          </a:xfrm>
          <a:prstGeom prst="rect">
            <a:avLst/>
          </a:prstGeom>
        </p:spPr>
        <p:txBody>
          <a:bodyPr/>
          <a:lstStyle>
            <a:lvl1pPr>
              <a:defRPr sz="2000"/>
            </a:lvl1pPr>
          </a:lstStyle>
          <a:p>
            <a:r>
              <a:rPr lang="en-US" dirty="0" smtClean="0"/>
              <a:t>Click icon to add picture</a:t>
            </a:r>
            <a:endParaRPr lang="en-US" dirty="0"/>
          </a:p>
        </p:txBody>
      </p:sp>
    </p:spTree>
    <p:extLst>
      <p:ext uri="{BB962C8B-B14F-4D97-AF65-F5344CB8AC3E}">
        <p14:creationId xmlns="" xmlns:p14="http://schemas.microsoft.com/office/powerpoint/2010/main" val="1542889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mersive palette Amusements">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53A3BC27-A809-4F76-931E-2DE01059A5AB}"/>
              </a:ext>
            </a:extLst>
          </p:cNvPr>
          <p:cNvSpPr/>
          <p:nvPr userDrawn="1"/>
        </p:nvSpPr>
        <p:spPr>
          <a:xfrm>
            <a:off x="5034731" y="1651000"/>
            <a:ext cx="345344" cy="5207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D96A5108-5EBA-43CE-BA4A-DA9EEF5D808A}"/>
              </a:ext>
            </a:extLst>
          </p:cNvPr>
          <p:cNvSpPr/>
          <p:nvPr userDrawn="1"/>
        </p:nvSpPr>
        <p:spPr>
          <a:xfrm>
            <a:off x="6953250" y="0"/>
            <a:ext cx="2190750" cy="5397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E2712910-50D0-4906-AB08-F37D02F96D4A}"/>
              </a:ext>
            </a:extLst>
          </p:cNvPr>
          <p:cNvSpPr/>
          <p:nvPr userDrawn="1"/>
        </p:nvSpPr>
        <p:spPr>
          <a:xfrm>
            <a:off x="0" y="2387600"/>
            <a:ext cx="4095750" cy="2159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7DAC760C-BE23-4DA2-A294-3B5668F8AECA}"/>
              </a:ext>
            </a:extLst>
          </p:cNvPr>
          <p:cNvSpPr/>
          <p:nvPr userDrawn="1"/>
        </p:nvSpPr>
        <p:spPr>
          <a:xfrm>
            <a:off x="171452" y="241300"/>
            <a:ext cx="8829675" cy="6400800"/>
          </a:xfrm>
          <a:prstGeom prst="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a:xfrm>
            <a:off x="342899" y="914400"/>
            <a:ext cx="4203954" cy="1572126"/>
          </a:xfrm>
        </p:spPr>
        <p:txBody>
          <a:bodyPr anchor="ctr" anchorCtr="0"/>
          <a:lstStyle>
            <a:lvl1pPr>
              <a:defRPr>
                <a:solidFill>
                  <a:schemeClr val="bg1"/>
                </a:solidFill>
              </a:defRPr>
            </a:lvl1pPr>
          </a:lstStyle>
          <a:p>
            <a:r>
              <a:rPr lang="en-US" smtClean="0"/>
              <a:t>Click to edit Master title style</a:t>
            </a:r>
            <a:endParaRPr lang="en-US" dirty="0"/>
          </a:p>
        </p:txBody>
      </p:sp>
      <p:sp>
        <p:nvSpPr>
          <p:cNvPr id="10" name="Text Placeholder 9">
            <a:extLst>
              <a:ext uri="{FF2B5EF4-FFF2-40B4-BE49-F238E27FC236}">
                <a16:creationId xmlns="" xmlns:a16="http://schemas.microsoft.com/office/drawing/2014/main" id="{2A60302F-65DB-4E93-B6C3-49E64C44FB53}"/>
              </a:ext>
            </a:extLst>
          </p:cNvPr>
          <p:cNvSpPr>
            <a:spLocks noGrp="1"/>
          </p:cNvSpPr>
          <p:nvPr>
            <p:ph type="body" sz="quarter" idx="14" hasCustomPrompt="1"/>
          </p:nvPr>
        </p:nvSpPr>
        <p:spPr>
          <a:xfrm>
            <a:off x="342900" y="3072384"/>
            <a:ext cx="3710178" cy="2871216"/>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 xmlns:a16="http://schemas.microsoft.com/office/drawing/2014/main" id="{9A66F217-0E52-4AD8-82BA-AB332C59638C}"/>
              </a:ext>
            </a:extLst>
          </p:cNvPr>
          <p:cNvSpPr>
            <a:spLocks noGrp="1"/>
          </p:cNvSpPr>
          <p:nvPr>
            <p:ph type="pic" sz="quarter" idx="15"/>
          </p:nvPr>
        </p:nvSpPr>
        <p:spPr>
          <a:xfrm>
            <a:off x="5383530" y="457200"/>
            <a:ext cx="3422142" cy="6400800"/>
          </a:xfrm>
          <a:prstGeom prst="rect">
            <a:avLst/>
          </a:prstGeom>
          <a:solidFill>
            <a:schemeClr val="accent5">
              <a:lumMod val="20000"/>
              <a:lumOff val="80000"/>
            </a:schemeClr>
          </a:solidFill>
        </p:spPr>
        <p:txBody>
          <a:bodyPr anchor="ctr"/>
          <a:lstStyle>
            <a:lvl1pPr marL="0" indent="0" algn="ctr">
              <a:buNone/>
              <a:defRPr/>
            </a:lvl1pPr>
          </a:lstStyle>
          <a:p>
            <a:r>
              <a:rPr lang="en-US" dirty="0" smtClean="0"/>
              <a:t>Click icon to add picture</a:t>
            </a:r>
            <a:endParaRPr lang="en-US" dirty="0"/>
          </a:p>
        </p:txBody>
      </p:sp>
    </p:spTree>
    <p:extLst>
      <p:ext uri="{BB962C8B-B14F-4D97-AF65-F5344CB8AC3E}">
        <p14:creationId xmlns="" xmlns:p14="http://schemas.microsoft.com/office/powerpoint/2010/main" val="4037176041"/>
      </p:ext>
    </p:extLst>
  </p:cSld>
  <p:clrMapOvr>
    <a:masterClrMapping/>
  </p:clrMapOvr>
  <p:extLst mod="1">
    <p:ext uri="{DCECCB84-F9BA-43D5-87BE-67443E8EF086}">
      <p15:sldGuideLst xmlns="" xmlns:p15="http://schemas.microsoft.com/office/powerpoint/2012/main">
        <p15:guide id="1" pos="384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7BB170-7753-4D91-B854-706ADDEB6024}"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0C9196-358D-43DB-814A-D82E5182EDA7}" type="slidenum">
              <a:rPr lang="en-US" smtClean="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Isosceles Triangle 6"/>
          <p:cNvSpPr/>
          <p:nvPr/>
        </p:nvSpPr>
        <p:spPr>
          <a:xfrm rot="16200000">
            <a:off x="7554353" y="5254283"/>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le 7"/>
          <p:cNvSpPr>
            <a:spLocks noGrp="1"/>
          </p:cNvSpPr>
          <p:nvPr>
            <p:ph type="ctrTitle"/>
          </p:nvPr>
        </p:nvSpPr>
        <p:spPr>
          <a:xfrm>
            <a:off x="540544" y="776288"/>
            <a:ext cx="8062912" cy="1470025"/>
          </a:xfrm>
        </p:spPr>
        <p:txBody>
          <a:bodyPr anchor="b">
            <a:normAutofit/>
          </a:bodyPr>
          <a:lstStyle>
            <a:lvl1pPr algn="r">
              <a:defRPr sz="4400"/>
            </a:lvl1pPr>
          </a:lstStyle>
          <a:p>
            <a:r>
              <a:rPr kumimoji="0" lang="en-US" smtClean="0"/>
              <a:t>Click to edit Master title style</a:t>
            </a:r>
            <a:endParaRPr kumimoji="0" lang="en-US"/>
          </a:p>
        </p:txBody>
      </p:sp>
      <p:sp>
        <p:nvSpPr>
          <p:cNvPr id="9" name="Subtitle 8"/>
          <p:cNvSpPr>
            <a:spLocks noGrp="1"/>
          </p:cNvSpPr>
          <p:nvPr>
            <p:ph type="subTitle" idx="1"/>
          </p:nvPr>
        </p:nvSpPr>
        <p:spPr>
          <a:xfrm>
            <a:off x="540544" y="2250280"/>
            <a:ext cx="8062912" cy="1752600"/>
          </a:xfrm>
        </p:spPr>
        <p:txBody>
          <a:bodyPr/>
          <a:lstStyle>
            <a:lvl1pPr marL="0" marR="36576" indent="0" algn="r">
              <a:spcBef>
                <a:spcPts val="0"/>
              </a:spcBef>
              <a:buNone/>
              <a:defRPr>
                <a:ln>
                  <a:solidFill>
                    <a:schemeClr val="bg2"/>
                  </a:solidFill>
                </a:ln>
                <a:solidFill>
                  <a:schemeClr val="tx1">
                    <a:tint val="7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1371600" y="6012656"/>
            <a:ext cx="5791200" cy="365125"/>
          </a:xfrm>
        </p:spPr>
        <p:txBody>
          <a:bodyPr tIns="0" bIns="0" anchor="t"/>
          <a:lstStyle>
            <a:lvl1pPr algn="r">
              <a:defRPr sz="1000"/>
            </a:lvl1pPr>
          </a:lstStyle>
          <a:p>
            <a:fld id="{D77BB170-7753-4D91-B854-706ADDEB6024}" type="datetimeFigureOut">
              <a:rPr lang="en-US" smtClean="0"/>
              <a:pPr/>
              <a:t>1/17/2023</a:t>
            </a:fld>
            <a:endParaRPr lang="en-US" dirty="0"/>
          </a:p>
        </p:txBody>
      </p:sp>
      <p:sp>
        <p:nvSpPr>
          <p:cNvPr id="17" name="Footer Placeholder 16"/>
          <p:cNvSpPr>
            <a:spLocks noGrp="1"/>
          </p:cNvSpPr>
          <p:nvPr>
            <p:ph type="ftr" sz="quarter" idx="11"/>
          </p:nvPr>
        </p:nvSpPr>
        <p:spPr>
          <a:xfrm>
            <a:off x="1371600" y="5650704"/>
            <a:ext cx="5791200" cy="365125"/>
          </a:xfrm>
        </p:spPr>
        <p:txBody>
          <a:bodyPr tIns="0" bIns="0" anchor="b"/>
          <a:lstStyle>
            <a:lvl1pPr algn="r">
              <a:defRPr sz="1100"/>
            </a:lvl1pPr>
          </a:lstStyle>
          <a:p>
            <a:endParaRPr lang="en-US" dirty="0"/>
          </a:p>
        </p:txBody>
      </p:sp>
      <p:sp>
        <p:nvSpPr>
          <p:cNvPr id="29" name="Slide Number Placeholder 28"/>
          <p:cNvSpPr>
            <a:spLocks noGrp="1"/>
          </p:cNvSpPr>
          <p:nvPr>
            <p:ph type="sldNum" sz="quarter" idx="12"/>
          </p:nvPr>
        </p:nvSpPr>
        <p:spPr>
          <a:xfrm>
            <a:off x="8392247" y="5752307"/>
            <a:ext cx="502920" cy="365125"/>
          </a:xfrm>
        </p:spPr>
        <p:txBody>
          <a:bodyPr anchor="ctr"/>
          <a:lstStyle>
            <a:lvl1pPr algn="ctr">
              <a:defRPr sz="1300">
                <a:solidFill>
                  <a:srgbClr val="FFFFFF"/>
                </a:solidFill>
              </a:defRPr>
            </a:lvl1pPr>
          </a:lstStyle>
          <a:p>
            <a:fld id="{510C9196-358D-43DB-814A-D82E5182EDA7}" type="slidenum">
              <a:rPr lang="en-US" smtClean="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8229600" cy="1399032"/>
          </a:xfrm>
        </p:spPr>
        <p:txBody>
          <a:bodyPr/>
          <a:lstStyle/>
          <a:p>
            <a:r>
              <a:rPr kumimoji="0" lang="en-US" smtClean="0"/>
              <a:t>Click to edit Master title style</a:t>
            </a:r>
            <a:endParaRPr kumimoji="0" lang="en-US"/>
          </a:p>
        </p:txBody>
      </p:sp>
      <p:sp>
        <p:nvSpPr>
          <p:cNvPr id="3" name="Content Placeholder 2"/>
          <p:cNvSpPr>
            <a:spLocks noGrp="1"/>
          </p:cNvSpPr>
          <p:nvPr>
            <p:ph idx="1"/>
          </p:nvPr>
        </p:nvSpPr>
        <p:spPr>
          <a:xfrm>
            <a:off x="457200" y="1882808"/>
            <a:ext cx="8229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4791456" y="6480048"/>
            <a:ext cx="2133600" cy="301752"/>
          </a:xfrm>
        </p:spPr>
        <p:txBody>
          <a:bodyPr/>
          <a:lstStyle/>
          <a:p>
            <a:fld id="{D77BB170-7753-4D91-B854-706ADDEB6024}" type="datetimeFigureOut">
              <a:rPr lang="en-US" smtClean="0"/>
              <a:pPr/>
              <a:t>1/17/2023</a:t>
            </a:fld>
            <a:endParaRPr lang="en-US" dirty="0"/>
          </a:p>
        </p:txBody>
      </p:sp>
      <p:sp>
        <p:nvSpPr>
          <p:cNvPr id="5" name="Footer Placeholder 4"/>
          <p:cNvSpPr>
            <a:spLocks noGrp="1"/>
          </p:cNvSpPr>
          <p:nvPr>
            <p:ph type="ftr" sz="quarter" idx="11"/>
          </p:nvPr>
        </p:nvSpPr>
        <p:spPr>
          <a:xfrm>
            <a:off x="457200" y="6480969"/>
            <a:ext cx="4260056" cy="300831"/>
          </a:xfrm>
        </p:spPr>
        <p:txBody>
          <a:bodyPr/>
          <a:lstStyle/>
          <a:p>
            <a:endParaRPr lang="en-US" dirty="0"/>
          </a:p>
        </p:txBody>
      </p:sp>
      <p:sp>
        <p:nvSpPr>
          <p:cNvPr id="6" name="Slide Number Placeholder 5"/>
          <p:cNvSpPr>
            <a:spLocks noGrp="1"/>
          </p:cNvSpPr>
          <p:nvPr>
            <p:ph type="sldNum" sz="quarter" idx="12"/>
          </p:nvPr>
        </p:nvSpPr>
        <p:spPr/>
        <p:txBody>
          <a:bodyPr/>
          <a:lstStyle/>
          <a:p>
            <a:fld id="{510C9196-358D-43DB-814A-D82E5182EDA7}" type="slidenum">
              <a:rPr lang="en-US" smtClean="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1"/>
      </p:bgRef>
    </p:bg>
    <p:spTree>
      <p:nvGrpSpPr>
        <p:cNvPr id="1" name=""/>
        <p:cNvGrpSpPr/>
        <p:nvPr/>
      </p:nvGrpSpPr>
      <p:grpSpPr>
        <a:xfrm>
          <a:off x="0" y="0"/>
          <a:ext cx="0" cy="0"/>
          <a:chOff x="0" y="0"/>
          <a:chExt cx="0" cy="0"/>
        </a:xfrm>
      </p:grpSpPr>
      <p:sp>
        <p:nvSpPr>
          <p:cNvPr id="9" name="Right Triangle 8"/>
          <p:cNvSpPr/>
          <p:nvPr/>
        </p:nvSpPr>
        <p:spPr>
          <a:xfrm flipV="1">
            <a:off x="7034" y="7034"/>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marL="0" algn="ctr" defTabSz="914400" rtl="0" eaLnBrk="1" latinLnBrk="0" hangingPunct="1"/>
            <a:endParaRPr kumimoji="0" lang="en-US" sz="1800" kern="1200" dirty="0">
              <a:solidFill>
                <a:schemeClr val="lt1"/>
              </a:solidFill>
              <a:latin typeface="+mn-lt"/>
              <a:ea typeface="+mn-ea"/>
              <a:cs typeface="+mn-cs"/>
            </a:endParaRPr>
          </a:p>
        </p:txBody>
      </p:sp>
      <p:sp>
        <p:nvSpPr>
          <p:cNvPr id="8" name="Isosceles Triangle 7"/>
          <p:cNvSpPr/>
          <p:nvPr/>
        </p:nvSpPr>
        <p:spPr>
          <a:xfrm rot="5400000" flipV="1">
            <a:off x="7554353" y="309490"/>
            <a:ext cx="1892949" cy="1294228"/>
          </a:xfrm>
          <a:prstGeom prst="triangle">
            <a:avLst>
              <a:gd name="adj" fmla="val 51323"/>
            </a:avLst>
          </a:prstGeom>
          <a:gradFill flip="none" rotWithShape="1">
            <a:gsLst>
              <a:gs pos="0">
                <a:schemeClr val="accent1">
                  <a:shade val="30000"/>
                  <a:satMod val="155000"/>
                  <a:alpha val="100000"/>
                </a:schemeClr>
              </a:gs>
              <a:gs pos="60000">
                <a:schemeClr val="accent1">
                  <a:satMod val="160000"/>
                  <a:alpha val="100000"/>
                </a:schemeClr>
              </a:gs>
              <a:gs pos="100000">
                <a:schemeClr val="accent1">
                  <a:tint val="70000"/>
                  <a:satMod val="200000"/>
                  <a:alpha val="100000"/>
                </a:schemeClr>
              </a:gs>
            </a:gsLst>
            <a:lin ang="155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Date Placeholder 3"/>
          <p:cNvSpPr>
            <a:spLocks noGrp="1"/>
          </p:cNvSpPr>
          <p:nvPr>
            <p:ph type="dt" sz="half" idx="10"/>
          </p:nvPr>
        </p:nvSpPr>
        <p:spPr>
          <a:xfrm>
            <a:off x="6955632" y="6477000"/>
            <a:ext cx="2133600" cy="304800"/>
          </a:xfrm>
        </p:spPr>
        <p:txBody>
          <a:bodyPr/>
          <a:lstStyle/>
          <a:p>
            <a:fld id="{D77BB170-7753-4D91-B854-706ADDEB6024}" type="datetimeFigureOut">
              <a:rPr lang="en-US" smtClean="0"/>
              <a:pPr/>
              <a:t>1/17/2023</a:t>
            </a:fld>
            <a:endParaRPr lang="en-US" dirty="0"/>
          </a:p>
        </p:txBody>
      </p:sp>
      <p:sp>
        <p:nvSpPr>
          <p:cNvPr id="5" name="Footer Placeholder 4"/>
          <p:cNvSpPr>
            <a:spLocks noGrp="1"/>
          </p:cNvSpPr>
          <p:nvPr>
            <p:ph type="ftr" sz="quarter" idx="11"/>
          </p:nvPr>
        </p:nvSpPr>
        <p:spPr>
          <a:xfrm>
            <a:off x="2619376" y="6480969"/>
            <a:ext cx="4260056" cy="300831"/>
          </a:xfrm>
        </p:spPr>
        <p:txBody>
          <a:bodyPr/>
          <a:lstStyle/>
          <a:p>
            <a:endParaRPr lang="en-US" dirty="0"/>
          </a:p>
        </p:txBody>
      </p:sp>
      <p:sp>
        <p:nvSpPr>
          <p:cNvPr id="6" name="Slide Number Placeholder 5"/>
          <p:cNvSpPr>
            <a:spLocks noGrp="1"/>
          </p:cNvSpPr>
          <p:nvPr>
            <p:ph type="sldNum" sz="quarter" idx="12"/>
          </p:nvPr>
        </p:nvSpPr>
        <p:spPr>
          <a:xfrm>
            <a:off x="8451056" y="809624"/>
            <a:ext cx="502920" cy="300831"/>
          </a:xfrm>
        </p:spPr>
        <p:txBody>
          <a:bodyPr/>
          <a:lstStyle/>
          <a:p>
            <a:fld id="{510C9196-358D-43DB-814A-D82E5182EDA7}" type="slidenum">
              <a:rPr lang="en-US" smtClean="0"/>
              <a:pPr/>
              <a:t>‹#›</a:t>
            </a:fld>
            <a:endParaRPr lang="en-US" dirty="0"/>
          </a:p>
        </p:txBody>
      </p:sp>
      <p:cxnSp>
        <p:nvCxnSpPr>
          <p:cNvPr id="11" name="Straight Connector 10"/>
          <p:cNvCxnSpPr/>
          <p:nvPr/>
        </p:nvCxnSpPr>
        <p:spPr>
          <a:xfrm rot="10800000">
            <a:off x="6468794" y="9381"/>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381000" y="271464"/>
            <a:ext cx="7239000" cy="1362075"/>
          </a:xfrm>
        </p:spPr>
        <p:txBody>
          <a:bodyPr anchor="ctr"/>
          <a:lstStyle>
            <a:lvl1pPr marL="0" algn="l">
              <a:buNone/>
              <a:defRPr sz="3600" b="1" cap="none"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381000" y="1633536"/>
            <a:ext cx="3886200" cy="2286000"/>
          </a:xfrm>
        </p:spPr>
        <p:txBody>
          <a:bodyPr anchor="t"/>
          <a:lstStyle>
            <a:lvl1pPr marL="54864" indent="0" algn="l">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Tree>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4791456" y="6480969"/>
            <a:ext cx="2133600" cy="301752"/>
          </a:xfrm>
        </p:spPr>
        <p:txBody>
          <a:bodyPr/>
          <a:lstStyle/>
          <a:p>
            <a:fld id="{D77BB170-7753-4D91-B854-706ADDEB6024}" type="datetimeFigureOut">
              <a:rPr lang="en-US" smtClean="0"/>
              <a:pPr/>
              <a:t>1/17/2023</a:t>
            </a:fld>
            <a:endParaRPr lang="en-US" dirty="0"/>
          </a:p>
        </p:txBody>
      </p:sp>
      <p:sp>
        <p:nvSpPr>
          <p:cNvPr id="6" name="Footer Placeholder 5"/>
          <p:cNvSpPr>
            <a:spLocks noGrp="1"/>
          </p:cNvSpPr>
          <p:nvPr>
            <p:ph type="ftr" sz="quarter" idx="11"/>
          </p:nvPr>
        </p:nvSpPr>
        <p:spPr>
          <a:xfrm>
            <a:off x="457200" y="6480969"/>
            <a:ext cx="4260056" cy="301752"/>
          </a:xfrm>
        </p:spPr>
        <p:txBody>
          <a:bodyPr/>
          <a:lstStyle/>
          <a:p>
            <a:endParaRPr lang="en-US" dirty="0"/>
          </a:p>
        </p:txBody>
      </p:sp>
      <p:sp>
        <p:nvSpPr>
          <p:cNvPr id="7" name="Slide Number Placeholder 6"/>
          <p:cNvSpPr>
            <a:spLocks noGrp="1"/>
          </p:cNvSpPr>
          <p:nvPr>
            <p:ph type="sldNum" sz="quarter" idx="12"/>
          </p:nvPr>
        </p:nvSpPr>
        <p:spPr>
          <a:xfrm>
            <a:off x="7589520" y="6480969"/>
            <a:ext cx="502920" cy="301752"/>
          </a:xfrm>
        </p:spPr>
        <p:txBody>
          <a:bodyPr/>
          <a:lstStyle/>
          <a:p>
            <a:fld id="{510C9196-358D-43DB-814A-D82E5182EDA7}"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spTree>
      <p:nvGrpSpPr>
        <p:cNvPr id="1" name=""/>
        <p:cNvGrpSpPr/>
        <p:nvPr/>
      </p:nvGrpSpPr>
      <p:grpSpPr>
        <a:xfrm>
          <a:off x="0" y="0"/>
          <a:ext cx="0" cy="0"/>
          <a:chOff x="0" y="0"/>
          <a:chExt cx="0" cy="0"/>
        </a:xfrm>
      </p:grpSpPr>
      <p:sp>
        <p:nvSpPr>
          <p:cNvPr id="8" name="Picture Placeholder 7">
            <a:extLst>
              <a:ext uri="{FF2B5EF4-FFF2-40B4-BE49-F238E27FC236}">
                <a16:creationId xmlns="" xmlns:a16="http://schemas.microsoft.com/office/drawing/2014/main" id="{DF9C7667-EADA-40AC-B931-4642E0A9A4DE}"/>
              </a:ext>
            </a:extLst>
          </p:cNvPr>
          <p:cNvSpPr>
            <a:spLocks noGrp="1"/>
          </p:cNvSpPr>
          <p:nvPr>
            <p:ph type="pic" sz="quarter" idx="13"/>
          </p:nvPr>
        </p:nvSpPr>
        <p:spPr>
          <a:xfrm>
            <a:off x="0" y="0"/>
            <a:ext cx="9144000" cy="6858000"/>
          </a:xfrm>
          <a:prstGeom prst="rect">
            <a:avLst/>
          </a:prstGeom>
          <a:solidFill>
            <a:schemeClr val="tx1">
              <a:lumMod val="50000"/>
              <a:lumOff val="50000"/>
            </a:schemeClr>
          </a:solidFill>
        </p:spPr>
        <p:txBody>
          <a:bodyPr anchor="ctr"/>
          <a:lstStyle>
            <a:lvl1pPr marL="0" indent="0">
              <a:buNone/>
              <a:defRPr>
                <a:solidFill>
                  <a:schemeClr val="bg1"/>
                </a:solidFill>
              </a:defRPr>
            </a:lvl1pPr>
          </a:lstStyle>
          <a:p>
            <a:r>
              <a:rPr lang="en-US" dirty="0" smtClean="0"/>
              <a:t>Click icon to add picture</a:t>
            </a:r>
            <a:endParaRPr lang="en-US" dirty="0"/>
          </a:p>
        </p:txBody>
      </p: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p:txBody>
          <a:bodyPr/>
          <a:lstStyle>
            <a:lvl1pPr>
              <a:defRPr cap="all" baseline="0">
                <a:solidFill>
                  <a:schemeClr val="bg1"/>
                </a:solidFill>
              </a:defRPr>
            </a:lvl1pPr>
          </a:lstStyle>
          <a:p>
            <a:r>
              <a:rPr lang="en-US" smtClean="0"/>
              <a:t>Click to edit Master title style</a:t>
            </a:r>
            <a:endParaRPr lang="en-US" dirty="0"/>
          </a:p>
        </p:txBody>
      </p:sp>
      <p:sp>
        <p:nvSpPr>
          <p:cNvPr id="10" name="Text Placeholder 9">
            <a:extLst>
              <a:ext uri="{FF2B5EF4-FFF2-40B4-BE49-F238E27FC236}">
                <a16:creationId xmlns="" xmlns:a16="http://schemas.microsoft.com/office/drawing/2014/main" id="{2A60302F-65DB-4E93-B6C3-49E64C44FB53}"/>
              </a:ext>
            </a:extLst>
          </p:cNvPr>
          <p:cNvSpPr>
            <a:spLocks noGrp="1"/>
          </p:cNvSpPr>
          <p:nvPr>
            <p:ph type="body" sz="quarter" idx="14" hasCustomPrompt="1"/>
          </p:nvPr>
        </p:nvSpPr>
        <p:spPr>
          <a:xfrm>
            <a:off x="2571750" y="2240280"/>
            <a:ext cx="3483864" cy="4197096"/>
          </a:xfrm>
          <a:prstGeom prst="rect">
            <a:avLst/>
          </a:prstGeom>
        </p:spPr>
        <p:txBody>
          <a:bodyPr/>
          <a:lstStyle>
            <a:lvl1pPr marL="0" indent="0">
              <a:lnSpc>
                <a:spcPts val="28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Text Placeholder 6">
            <a:extLst>
              <a:ext uri="{FF2B5EF4-FFF2-40B4-BE49-F238E27FC236}">
                <a16:creationId xmlns="" xmlns:a16="http://schemas.microsoft.com/office/drawing/2014/main" id="{EC1CB8E8-F58A-4B26-B8AA-8977FC608E83}"/>
              </a:ext>
            </a:extLst>
          </p:cNvPr>
          <p:cNvSpPr>
            <a:spLocks noGrp="1"/>
          </p:cNvSpPr>
          <p:nvPr>
            <p:ph type="body" sz="quarter" idx="15" hasCustomPrompt="1"/>
          </p:nvPr>
        </p:nvSpPr>
        <p:spPr>
          <a:xfrm>
            <a:off x="473202" y="4498848"/>
            <a:ext cx="1591056" cy="621792"/>
          </a:xfrm>
          <a:prstGeom prst="rect">
            <a:avLst/>
          </a:prstGeom>
        </p:spPr>
        <p:txBody>
          <a:bodyPr lIns="0"/>
          <a:lstStyle>
            <a:lvl1pPr marL="0" indent="0">
              <a:lnSpc>
                <a:spcPts val="1800"/>
              </a:lnSpc>
              <a:spcBef>
                <a:spcPts val="0"/>
              </a:spcBef>
              <a:buNone/>
              <a:defRPr sz="1200" b="1"/>
            </a:lvl1pPr>
            <a:lvl2pPr marL="457200" indent="0">
              <a:lnSpc>
                <a:spcPts val="1800"/>
              </a:lnSpc>
              <a:spcBef>
                <a:spcPts val="0"/>
              </a:spcBef>
              <a:buNone/>
              <a:defRPr sz="1200" b="1"/>
            </a:lvl2pPr>
            <a:lvl3pPr marL="914400" indent="0">
              <a:lnSpc>
                <a:spcPts val="1800"/>
              </a:lnSpc>
              <a:spcBef>
                <a:spcPts val="0"/>
              </a:spcBef>
              <a:buNone/>
              <a:defRPr sz="1200" b="1"/>
            </a:lvl3pPr>
            <a:lvl4pPr marL="1371600" indent="0">
              <a:lnSpc>
                <a:spcPts val="1800"/>
              </a:lnSpc>
              <a:spcBef>
                <a:spcPts val="0"/>
              </a:spcBef>
              <a:buNone/>
              <a:defRPr sz="1200" b="1"/>
            </a:lvl4pPr>
            <a:lvl5pPr marL="1828800" indent="0">
              <a:lnSpc>
                <a:spcPts val="1800"/>
              </a:lnSpc>
              <a:spcBef>
                <a:spcPts val="0"/>
              </a:spcBef>
              <a:buNone/>
              <a:defRPr sz="1200" b="1"/>
            </a:lvl5pPr>
          </a:lstStyle>
          <a:p>
            <a:pPr lvl="0"/>
            <a:r>
              <a:rPr lang="en-US"/>
              <a:t>Click to text</a:t>
            </a:r>
          </a:p>
        </p:txBody>
      </p:sp>
    </p:spTree>
    <p:extLst>
      <p:ext uri="{BB962C8B-B14F-4D97-AF65-F5344CB8AC3E}">
        <p14:creationId xmlns="" xmlns:p14="http://schemas.microsoft.com/office/powerpoint/2010/main" val="1980593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48198" y="290732"/>
            <a:ext cx="1066800" cy="6153912"/>
          </a:xfrm>
        </p:spPr>
        <p:txBody>
          <a:bodyPr vert="vert270" anchor="b"/>
          <a:lstStyle>
            <a:lvl1pPr marL="0" algn="ctr">
              <a:defRPr sz="3300" b="1">
                <a:ln w="6350">
                  <a:solidFill>
                    <a:schemeClr val="tx1"/>
                  </a:solidFill>
                </a:ln>
                <a:solidFill>
                  <a:schemeClr val="tx1"/>
                </a:solidFill>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1365006" y="290732"/>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1365006" y="3427124"/>
            <a:ext cx="581024" cy="3017520"/>
          </a:xfrm>
          <a:solidFill>
            <a:schemeClr val="bg1"/>
          </a:solidFill>
          <a:ln w="12700">
            <a:noFill/>
          </a:ln>
        </p:spPr>
        <p:txBody>
          <a:bodyPr vert="vert270" anchor="ctr"/>
          <a:lstStyle>
            <a:lvl1pPr marL="0" indent="0" algn="ctr">
              <a:buNone/>
              <a:defRPr sz="1600" b="0">
                <a:solidFill>
                  <a:schemeClr val="tx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2022230" y="290732"/>
            <a:ext cx="6858000" cy="3017520"/>
          </a:xfrm>
        </p:spPr>
        <p:txBody>
          <a:bodyPr/>
          <a:lstStyle>
            <a:lvl1pPr algn="l">
              <a:defRPr sz="2400"/>
            </a:lvl1pPr>
            <a:lvl2pPr algn="l">
              <a:defRPr sz="2000"/>
            </a:lvl2pPr>
            <a:lvl3pPr algn="l">
              <a:defRPr sz="1800"/>
            </a:lvl3pPr>
            <a:lvl4pPr algn="l">
              <a:defRPr sz="1600"/>
            </a:lvl4pPr>
            <a:lvl5pPr algn="l">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2022230" y="3427124"/>
            <a:ext cx="6858000" cy="3017520"/>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a:xfrm>
            <a:off x="4791456" y="6480969"/>
            <a:ext cx="2130552" cy="301752"/>
          </a:xfrm>
        </p:spPr>
        <p:txBody>
          <a:bodyPr/>
          <a:lstStyle/>
          <a:p>
            <a:fld id="{D77BB170-7753-4D91-B854-706ADDEB6024}" type="datetimeFigureOut">
              <a:rPr lang="en-US" smtClean="0"/>
              <a:pPr/>
              <a:t>1/17/2023</a:t>
            </a:fld>
            <a:endParaRPr lang="en-US" dirty="0"/>
          </a:p>
        </p:txBody>
      </p:sp>
      <p:sp>
        <p:nvSpPr>
          <p:cNvPr id="8" name="Footer Placeholder 7"/>
          <p:cNvSpPr>
            <a:spLocks noGrp="1"/>
          </p:cNvSpPr>
          <p:nvPr>
            <p:ph type="ftr" sz="quarter" idx="11"/>
          </p:nvPr>
        </p:nvSpPr>
        <p:spPr>
          <a:xfrm>
            <a:off x="457200" y="6480969"/>
            <a:ext cx="4261104" cy="301752"/>
          </a:xfrm>
        </p:spPr>
        <p:txBody>
          <a:bodyPr/>
          <a:lstStyle/>
          <a:p>
            <a:endParaRPr lang="en-US" dirty="0"/>
          </a:p>
        </p:txBody>
      </p:sp>
      <p:sp>
        <p:nvSpPr>
          <p:cNvPr id="9" name="Slide Number Placeholder 8"/>
          <p:cNvSpPr>
            <a:spLocks noGrp="1"/>
          </p:cNvSpPr>
          <p:nvPr>
            <p:ph type="sldNum" sz="quarter" idx="12"/>
          </p:nvPr>
        </p:nvSpPr>
        <p:spPr>
          <a:xfrm>
            <a:off x="7589520" y="6483096"/>
            <a:ext cx="502920" cy="301752"/>
          </a:xfrm>
        </p:spPr>
        <p:txBody>
          <a:bodyPr/>
          <a:lstStyle>
            <a:lvl1pPr algn="ctr">
              <a:defRPr/>
            </a:lvl1pPr>
          </a:lstStyle>
          <a:p>
            <a:fld id="{510C9196-358D-43DB-814A-D82E5182EDA7}"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0"/>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77BB170-7753-4D91-B854-706ADDEB6024}" type="datetimeFigureOut">
              <a:rPr lang="en-US" smtClean="0"/>
              <a:pPr/>
              <a:t>1/17/2023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10C9196-358D-43DB-814A-D82E5182EDA7}"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791456" y="6480969"/>
            <a:ext cx="2133600" cy="301752"/>
          </a:xfrm>
        </p:spPr>
        <p:txBody>
          <a:bodyPr/>
          <a:lstStyle/>
          <a:p>
            <a:fld id="{D77BB170-7753-4D91-B854-706ADDEB6024}" type="datetimeFigureOut">
              <a:rPr lang="en-US" smtClean="0"/>
              <a:pPr/>
              <a:t>1/17/2023</a:t>
            </a:fld>
            <a:endParaRPr lang="en-US" dirty="0"/>
          </a:p>
        </p:txBody>
      </p:sp>
      <p:sp>
        <p:nvSpPr>
          <p:cNvPr id="3" name="Footer Placeholder 2"/>
          <p:cNvSpPr>
            <a:spLocks noGrp="1"/>
          </p:cNvSpPr>
          <p:nvPr>
            <p:ph type="ftr" sz="quarter" idx="11"/>
          </p:nvPr>
        </p:nvSpPr>
        <p:spPr>
          <a:xfrm>
            <a:off x="457200" y="6481890"/>
            <a:ext cx="4260056" cy="300831"/>
          </a:xfrm>
        </p:spPr>
        <p:txBody>
          <a:bodyPr/>
          <a:lstStyle/>
          <a:p>
            <a:endParaRPr lang="en-US" dirty="0"/>
          </a:p>
        </p:txBody>
      </p:sp>
      <p:sp>
        <p:nvSpPr>
          <p:cNvPr id="4" name="Slide Number Placeholder 3"/>
          <p:cNvSpPr>
            <a:spLocks noGrp="1"/>
          </p:cNvSpPr>
          <p:nvPr>
            <p:ph type="sldNum" sz="quarter" idx="12"/>
          </p:nvPr>
        </p:nvSpPr>
        <p:spPr>
          <a:xfrm>
            <a:off x="7589520" y="6480969"/>
            <a:ext cx="502920" cy="301752"/>
          </a:xfrm>
        </p:spPr>
        <p:txBody>
          <a:bodyPr/>
          <a:lstStyle/>
          <a:p>
            <a:fld id="{510C9196-358D-43DB-814A-D82E5182EDA7}" type="slidenum">
              <a:rPr lang="en-US" smtClean="0"/>
              <a:pPr/>
              <a:t>‹#›</a:t>
            </a:fld>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367664"/>
            <a:ext cx="914400" cy="5943600"/>
          </a:xfrm>
        </p:spPr>
        <p:txBody>
          <a:bodyPr vert="vert270" anchor="b"/>
          <a:lstStyle>
            <a:lvl1pPr marL="0" marR="18288" algn="r">
              <a:spcBef>
                <a:spcPts val="0"/>
              </a:spcBef>
              <a:buNone/>
              <a:defRPr sz="2900" b="0" cap="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1135856" y="367664"/>
            <a:ext cx="2438400" cy="5943600"/>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651250" y="320040"/>
            <a:ext cx="5276088" cy="5989320"/>
          </a:xfrm>
        </p:spPr>
        <p:txBody>
          <a:bodyPr/>
          <a:lstStyle>
            <a:lvl1pPr>
              <a:spcBef>
                <a:spcPts val="0"/>
              </a:spcBef>
              <a:defRPr sz="3000"/>
            </a:lvl1pPr>
            <a:lvl2pPr>
              <a:defRPr sz="26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278976" y="6556248"/>
            <a:ext cx="2133600" cy="301752"/>
          </a:xfrm>
        </p:spPr>
        <p:txBody>
          <a:bodyPr/>
          <a:lstStyle>
            <a:lvl1pPr>
              <a:defRPr sz="900"/>
            </a:lvl1pPr>
          </a:lstStyle>
          <a:p>
            <a:fld id="{D77BB170-7753-4D91-B854-706ADDEB6024}" type="datetimeFigureOut">
              <a:rPr lang="en-US" smtClean="0"/>
              <a:pPr/>
              <a:t>1/17/2023</a:t>
            </a:fld>
            <a:endParaRPr lang="en-US" dirty="0"/>
          </a:p>
        </p:txBody>
      </p:sp>
      <p:sp>
        <p:nvSpPr>
          <p:cNvPr id="6" name="Footer Placeholder 5"/>
          <p:cNvSpPr>
            <a:spLocks noGrp="1"/>
          </p:cNvSpPr>
          <p:nvPr>
            <p:ph type="ftr" sz="quarter" idx="11"/>
          </p:nvPr>
        </p:nvSpPr>
        <p:spPr>
          <a:xfrm>
            <a:off x="1135856" y="6556248"/>
            <a:ext cx="5143120" cy="301752"/>
          </a:xfrm>
        </p:spPr>
        <p:txBody>
          <a:bodyPr/>
          <a:lstStyle>
            <a:lvl1pPr>
              <a:defRPr sz="900"/>
            </a:lvl1pPr>
          </a:lstStyle>
          <a:p>
            <a:endParaRPr lang="en-US" dirty="0"/>
          </a:p>
        </p:txBody>
      </p:sp>
      <p:sp>
        <p:nvSpPr>
          <p:cNvPr id="7" name="Slide Number Placeholder 6"/>
          <p:cNvSpPr>
            <a:spLocks noGrp="1"/>
          </p:cNvSpPr>
          <p:nvPr>
            <p:ph type="sldNum" sz="quarter" idx="12"/>
          </p:nvPr>
        </p:nvSpPr>
        <p:spPr>
          <a:xfrm>
            <a:off x="8410576" y="6556248"/>
            <a:ext cx="502920" cy="301752"/>
          </a:xfrm>
        </p:spPr>
        <p:txBody>
          <a:bodyPr/>
          <a:lstStyle>
            <a:lvl1pPr>
              <a:defRPr sz="900"/>
            </a:lvl1pPr>
          </a:lstStyle>
          <a:p>
            <a:fld id="{510C9196-358D-43DB-814A-D82E5182EDA7}"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50896"/>
            <a:ext cx="914400" cy="6400800"/>
          </a:xfrm>
        </p:spPr>
        <p:txBody>
          <a:bodyPr vert="vert270" anchor="b"/>
          <a:lstStyle>
            <a:lvl1pPr marL="0" algn="l">
              <a:buNone/>
              <a:defRPr sz="3000" b="0" cap="all" baseline="0"/>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138237" y="373966"/>
            <a:ext cx="7333488" cy="5486400"/>
          </a:xfrm>
          <a:solidFill>
            <a:schemeClr val="bg2">
              <a:shade val="50000"/>
            </a:schemeClr>
          </a:solidFill>
        </p:spPr>
        <p:txBody>
          <a:bodyPr/>
          <a:lstStyle>
            <a:lvl1pPr marL="0" indent="0">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1143000" y="5867400"/>
            <a:ext cx="7333488" cy="685800"/>
          </a:xfrm>
          <a:solidFill>
            <a:schemeClr val="accent1">
              <a:alpha val="15000"/>
            </a:schemeClr>
          </a:solidFill>
          <a:ln>
            <a:solidFill>
              <a:schemeClr val="accent1"/>
            </a:solidFill>
            <a:miter lim="800000"/>
          </a:ln>
        </p:spPr>
        <p:txBody>
          <a:bodyPr/>
          <a:lstStyle>
            <a:lvl1pPr marL="0" indent="0">
              <a:spcBef>
                <a:spcPts val="0"/>
              </a:spcBef>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108192" y="6556248"/>
            <a:ext cx="2103120" cy="301752"/>
          </a:xfrm>
        </p:spPr>
        <p:txBody>
          <a:bodyPr/>
          <a:lstStyle>
            <a:lvl1pPr>
              <a:defRPr sz="900"/>
            </a:lvl1pPr>
          </a:lstStyle>
          <a:p>
            <a:fld id="{D77BB170-7753-4D91-B854-706ADDEB6024}" type="datetimeFigureOut">
              <a:rPr lang="en-US" smtClean="0"/>
              <a:pPr/>
              <a:t>1/17/2023</a:t>
            </a:fld>
            <a:endParaRPr lang="en-US" dirty="0"/>
          </a:p>
        </p:txBody>
      </p:sp>
      <p:sp>
        <p:nvSpPr>
          <p:cNvPr id="6" name="Footer Placeholder 5"/>
          <p:cNvSpPr>
            <a:spLocks noGrp="1"/>
          </p:cNvSpPr>
          <p:nvPr>
            <p:ph type="ftr" sz="quarter" idx="11"/>
          </p:nvPr>
        </p:nvSpPr>
        <p:spPr>
          <a:xfrm>
            <a:off x="1170432" y="6557169"/>
            <a:ext cx="4948072" cy="301752"/>
          </a:xfrm>
        </p:spPr>
        <p:txBody>
          <a:bodyPr/>
          <a:lstStyle>
            <a:lvl1pPr>
              <a:defRPr sz="900"/>
            </a:lvl1pPr>
          </a:lstStyle>
          <a:p>
            <a:endParaRPr lang="en-US" dirty="0"/>
          </a:p>
        </p:txBody>
      </p:sp>
      <p:sp>
        <p:nvSpPr>
          <p:cNvPr id="7" name="Slide Number Placeholder 6"/>
          <p:cNvSpPr>
            <a:spLocks noGrp="1"/>
          </p:cNvSpPr>
          <p:nvPr>
            <p:ph type="sldNum" sz="quarter" idx="12"/>
          </p:nvPr>
        </p:nvSpPr>
        <p:spPr>
          <a:xfrm>
            <a:off x="8217192" y="6556248"/>
            <a:ext cx="365760" cy="301752"/>
          </a:xfrm>
        </p:spPr>
        <p:txBody>
          <a:bodyPr/>
          <a:lstStyle>
            <a:lvl1pPr algn="ctr">
              <a:defRPr sz="900"/>
            </a:lvl1pPr>
          </a:lstStyle>
          <a:p>
            <a:fld id="{510C9196-358D-43DB-814A-D82E5182EDA7}"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77BB170-7753-4D91-B854-706ADDEB6024}"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0C9196-358D-43DB-814A-D82E5182EDA7}" type="slidenum">
              <a:rPr lang="en-US" smtClean="0"/>
              <a:pPr/>
              <a:t>‹#›</a:t>
            </a:fld>
            <a:endParaRPr 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381000"/>
            <a:ext cx="1905000" cy="5486400"/>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381000"/>
            <a:ext cx="6248400" cy="548640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77BB170-7753-4D91-B854-706ADDEB6024}"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0C9196-358D-43DB-814A-D82E5182EDA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alette Balance act">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379CA9-81D6-424A-8046-4B56E1D25059}"/>
              </a:ext>
            </a:extLst>
          </p:cNvPr>
          <p:cNvSpPr>
            <a:spLocks noGrp="1"/>
          </p:cNvSpPr>
          <p:nvPr>
            <p:ph type="title" hasCustomPrompt="1"/>
          </p:nvPr>
        </p:nvSpPr>
        <p:spPr>
          <a:xfrm>
            <a:off x="342900" y="2569464"/>
            <a:ext cx="2714626" cy="1179576"/>
          </a:xfrm>
        </p:spPr>
        <p:txBody>
          <a:bodyPr anchor="b" anchorCtr="0">
            <a:normAutofit/>
          </a:bodyPr>
          <a:lstStyle>
            <a:lvl1pPr>
              <a:lnSpc>
                <a:spcPts val="4000"/>
              </a:lnSpc>
              <a:defRPr sz="3200" cap="all" baseline="0"/>
            </a:lvl1pPr>
          </a:lstStyle>
          <a:p>
            <a:r>
              <a:rPr lang="en-US" dirty="0"/>
              <a:t>Click to edit title</a:t>
            </a:r>
          </a:p>
        </p:txBody>
      </p:sp>
      <p:sp>
        <p:nvSpPr>
          <p:cNvPr id="9" name="Picture Placeholder 8">
            <a:extLst>
              <a:ext uri="{FF2B5EF4-FFF2-40B4-BE49-F238E27FC236}">
                <a16:creationId xmlns="" xmlns:a16="http://schemas.microsoft.com/office/drawing/2014/main" id="{B2F51F73-5064-47F8-83FD-440E0ED1950B}"/>
              </a:ext>
            </a:extLst>
          </p:cNvPr>
          <p:cNvSpPr>
            <a:spLocks noGrp="1"/>
          </p:cNvSpPr>
          <p:nvPr>
            <p:ph type="pic" sz="quarter" idx="13"/>
          </p:nvPr>
        </p:nvSpPr>
        <p:spPr>
          <a:xfrm>
            <a:off x="3209544" y="1463040"/>
            <a:ext cx="1124712" cy="2194560"/>
          </a:xfrm>
          <a:prstGeom prst="rect">
            <a:avLst/>
          </a:prstGeom>
        </p:spPr>
        <p:txBody>
          <a:bodyPr/>
          <a:lstStyle>
            <a:lvl1pPr>
              <a:defRPr sz="2000"/>
            </a:lvl1pPr>
          </a:lstStyle>
          <a:p>
            <a:r>
              <a:rPr lang="en-US" dirty="0" smtClean="0"/>
              <a:t>Click icon to add picture</a:t>
            </a:r>
            <a:endParaRPr lang="en-US" dirty="0"/>
          </a:p>
        </p:txBody>
      </p:sp>
      <p:sp>
        <p:nvSpPr>
          <p:cNvPr id="18" name="Picture Placeholder 8">
            <a:extLst>
              <a:ext uri="{FF2B5EF4-FFF2-40B4-BE49-F238E27FC236}">
                <a16:creationId xmlns="" xmlns:a16="http://schemas.microsoft.com/office/drawing/2014/main" id="{06FF689A-8221-42E8-96D4-ED4D3AD501F8}"/>
              </a:ext>
            </a:extLst>
          </p:cNvPr>
          <p:cNvSpPr>
            <a:spLocks noGrp="1"/>
          </p:cNvSpPr>
          <p:nvPr>
            <p:ph type="pic" sz="quarter" idx="14"/>
          </p:nvPr>
        </p:nvSpPr>
        <p:spPr>
          <a:xfrm>
            <a:off x="4670298" y="1463040"/>
            <a:ext cx="1124712" cy="2194560"/>
          </a:xfrm>
          <a:prstGeom prst="rect">
            <a:avLst/>
          </a:prstGeom>
        </p:spPr>
        <p:txBody>
          <a:bodyPr/>
          <a:lstStyle>
            <a:lvl1pPr>
              <a:defRPr sz="2000"/>
            </a:lvl1pPr>
          </a:lstStyle>
          <a:p>
            <a:r>
              <a:rPr lang="en-US" dirty="0" smtClean="0"/>
              <a:t>Click icon to add picture</a:t>
            </a:r>
            <a:endParaRPr lang="en-US" dirty="0"/>
          </a:p>
        </p:txBody>
      </p:sp>
      <p:sp>
        <p:nvSpPr>
          <p:cNvPr id="19" name="Picture Placeholder 8">
            <a:extLst>
              <a:ext uri="{FF2B5EF4-FFF2-40B4-BE49-F238E27FC236}">
                <a16:creationId xmlns="" xmlns:a16="http://schemas.microsoft.com/office/drawing/2014/main" id="{96424DB2-4D46-493F-A5B8-8901EDA394F2}"/>
              </a:ext>
            </a:extLst>
          </p:cNvPr>
          <p:cNvSpPr>
            <a:spLocks noGrp="1"/>
          </p:cNvSpPr>
          <p:nvPr>
            <p:ph type="pic" sz="quarter" idx="15"/>
          </p:nvPr>
        </p:nvSpPr>
        <p:spPr>
          <a:xfrm>
            <a:off x="6131052" y="1463040"/>
            <a:ext cx="1124712" cy="2194560"/>
          </a:xfrm>
          <a:prstGeom prst="rect">
            <a:avLst/>
          </a:prstGeom>
        </p:spPr>
        <p:txBody>
          <a:bodyPr/>
          <a:lstStyle>
            <a:lvl1pPr>
              <a:defRPr sz="2000"/>
            </a:lvl1pPr>
          </a:lstStyle>
          <a:p>
            <a:r>
              <a:rPr lang="en-US" dirty="0" smtClean="0"/>
              <a:t>Click icon to add picture</a:t>
            </a:r>
            <a:endParaRPr lang="en-US" dirty="0"/>
          </a:p>
        </p:txBody>
      </p:sp>
      <p:sp>
        <p:nvSpPr>
          <p:cNvPr id="20" name="Picture Placeholder 8">
            <a:extLst>
              <a:ext uri="{FF2B5EF4-FFF2-40B4-BE49-F238E27FC236}">
                <a16:creationId xmlns="" xmlns:a16="http://schemas.microsoft.com/office/drawing/2014/main" id="{0AF2B6E1-5738-41B1-8C15-EA6715490140}"/>
              </a:ext>
            </a:extLst>
          </p:cNvPr>
          <p:cNvSpPr>
            <a:spLocks noGrp="1"/>
          </p:cNvSpPr>
          <p:nvPr>
            <p:ph type="pic" sz="quarter" idx="16"/>
          </p:nvPr>
        </p:nvSpPr>
        <p:spPr>
          <a:xfrm>
            <a:off x="7591806" y="1463040"/>
            <a:ext cx="1124712" cy="2194560"/>
          </a:xfrm>
          <a:prstGeom prst="rect">
            <a:avLst/>
          </a:prstGeom>
        </p:spPr>
        <p:txBody>
          <a:bodyPr/>
          <a:lstStyle>
            <a:lvl1pPr>
              <a:defRPr sz="2000"/>
            </a:lvl1pPr>
          </a:lstStyle>
          <a:p>
            <a:r>
              <a:rPr lang="en-US" dirty="0" smtClean="0"/>
              <a:t>Click icon to add picture</a:t>
            </a:r>
            <a:endParaRPr lang="en-US" dirty="0"/>
          </a:p>
        </p:txBody>
      </p:sp>
      <p:sp>
        <p:nvSpPr>
          <p:cNvPr id="21" name="Picture Placeholder 8">
            <a:extLst>
              <a:ext uri="{FF2B5EF4-FFF2-40B4-BE49-F238E27FC236}">
                <a16:creationId xmlns="" xmlns:a16="http://schemas.microsoft.com/office/drawing/2014/main" id="{6C8D73EB-347C-4E13-94C8-FA8FADE46559}"/>
              </a:ext>
            </a:extLst>
          </p:cNvPr>
          <p:cNvSpPr>
            <a:spLocks noGrp="1"/>
          </p:cNvSpPr>
          <p:nvPr>
            <p:ph type="pic" sz="quarter" idx="17"/>
          </p:nvPr>
        </p:nvSpPr>
        <p:spPr>
          <a:xfrm>
            <a:off x="3209544" y="4087368"/>
            <a:ext cx="1124712" cy="2194560"/>
          </a:xfrm>
          <a:prstGeom prst="rect">
            <a:avLst/>
          </a:prstGeom>
        </p:spPr>
        <p:txBody>
          <a:bodyPr/>
          <a:lstStyle>
            <a:lvl1pPr>
              <a:defRPr sz="2000"/>
            </a:lvl1pPr>
          </a:lstStyle>
          <a:p>
            <a:r>
              <a:rPr lang="en-US" dirty="0" smtClean="0"/>
              <a:t>Click icon to add picture</a:t>
            </a:r>
            <a:endParaRPr lang="en-US" dirty="0"/>
          </a:p>
        </p:txBody>
      </p:sp>
      <p:sp>
        <p:nvSpPr>
          <p:cNvPr id="22" name="Picture Placeholder 8">
            <a:extLst>
              <a:ext uri="{FF2B5EF4-FFF2-40B4-BE49-F238E27FC236}">
                <a16:creationId xmlns="" xmlns:a16="http://schemas.microsoft.com/office/drawing/2014/main" id="{9DFA5C56-9B47-4F87-8E12-30A936274F1B}"/>
              </a:ext>
            </a:extLst>
          </p:cNvPr>
          <p:cNvSpPr>
            <a:spLocks noGrp="1"/>
          </p:cNvSpPr>
          <p:nvPr>
            <p:ph type="pic" sz="quarter" idx="18"/>
          </p:nvPr>
        </p:nvSpPr>
        <p:spPr>
          <a:xfrm>
            <a:off x="4670298" y="4087368"/>
            <a:ext cx="1124712" cy="2194560"/>
          </a:xfrm>
          <a:prstGeom prst="rect">
            <a:avLst/>
          </a:prstGeom>
        </p:spPr>
        <p:txBody>
          <a:bodyPr/>
          <a:lstStyle>
            <a:lvl1pPr>
              <a:defRPr sz="2000"/>
            </a:lvl1pPr>
          </a:lstStyle>
          <a:p>
            <a:r>
              <a:rPr lang="en-US" dirty="0" smtClean="0"/>
              <a:t>Click icon to add picture</a:t>
            </a:r>
            <a:endParaRPr lang="en-US" dirty="0"/>
          </a:p>
        </p:txBody>
      </p:sp>
      <p:sp>
        <p:nvSpPr>
          <p:cNvPr id="23" name="Picture Placeholder 8">
            <a:extLst>
              <a:ext uri="{FF2B5EF4-FFF2-40B4-BE49-F238E27FC236}">
                <a16:creationId xmlns="" xmlns:a16="http://schemas.microsoft.com/office/drawing/2014/main" id="{1E3B5888-98ED-48E4-8AA8-5BAB43F8516C}"/>
              </a:ext>
            </a:extLst>
          </p:cNvPr>
          <p:cNvSpPr>
            <a:spLocks noGrp="1"/>
          </p:cNvSpPr>
          <p:nvPr>
            <p:ph type="pic" sz="quarter" idx="19"/>
          </p:nvPr>
        </p:nvSpPr>
        <p:spPr>
          <a:xfrm>
            <a:off x="6131052" y="4087368"/>
            <a:ext cx="1124712" cy="2194560"/>
          </a:xfrm>
          <a:prstGeom prst="rect">
            <a:avLst/>
          </a:prstGeom>
        </p:spPr>
        <p:txBody>
          <a:bodyPr/>
          <a:lstStyle>
            <a:lvl1pPr>
              <a:defRPr sz="2000"/>
            </a:lvl1pPr>
          </a:lstStyle>
          <a:p>
            <a:r>
              <a:rPr lang="en-US" dirty="0" smtClean="0"/>
              <a:t>Click icon to add picture</a:t>
            </a:r>
            <a:endParaRPr lang="en-US" dirty="0"/>
          </a:p>
        </p:txBody>
      </p:sp>
      <p:sp>
        <p:nvSpPr>
          <p:cNvPr id="24" name="Picture Placeholder 8">
            <a:extLst>
              <a:ext uri="{FF2B5EF4-FFF2-40B4-BE49-F238E27FC236}">
                <a16:creationId xmlns="" xmlns:a16="http://schemas.microsoft.com/office/drawing/2014/main" id="{569C9EE3-34D1-4DE0-B06C-2F6212F7C329}"/>
              </a:ext>
            </a:extLst>
          </p:cNvPr>
          <p:cNvSpPr>
            <a:spLocks noGrp="1"/>
          </p:cNvSpPr>
          <p:nvPr>
            <p:ph type="pic" sz="quarter" idx="20"/>
          </p:nvPr>
        </p:nvSpPr>
        <p:spPr>
          <a:xfrm>
            <a:off x="7591806" y="4087368"/>
            <a:ext cx="1124712" cy="2194560"/>
          </a:xfrm>
          <a:prstGeom prst="rect">
            <a:avLst/>
          </a:prstGeom>
        </p:spPr>
        <p:txBody>
          <a:bodyPr/>
          <a:lstStyle>
            <a:lvl1pPr>
              <a:defRPr sz="2000"/>
            </a:lvl1pPr>
          </a:lstStyle>
          <a:p>
            <a:r>
              <a:rPr lang="en-US" dirty="0" smtClean="0"/>
              <a:t>Click icon to add picture</a:t>
            </a:r>
            <a:endParaRPr lang="en-US" dirty="0"/>
          </a:p>
        </p:txBody>
      </p:sp>
    </p:spTree>
    <p:extLst>
      <p:ext uri="{BB962C8B-B14F-4D97-AF65-F5344CB8AC3E}">
        <p14:creationId xmlns="" xmlns:p14="http://schemas.microsoft.com/office/powerpoint/2010/main" val="2901903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mmersive palette Balancing Act">
    <p:bg>
      <p:bgPr>
        <a:solidFill>
          <a:schemeClr val="accent5"/>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50869985-B973-4011-9FA2-83D7EBB2EA53}"/>
              </a:ext>
            </a:extLst>
          </p:cNvPr>
          <p:cNvSpPr/>
          <p:nvPr/>
        </p:nvSpPr>
        <p:spPr>
          <a:xfrm>
            <a:off x="0" y="2400300"/>
            <a:ext cx="3200400" cy="4457700"/>
          </a:xfrm>
          <a:prstGeom prst="rect">
            <a:avLst/>
          </a:prstGeom>
          <a:solidFill>
            <a:srgbClr val="D293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a:xfrm>
            <a:off x="342900" y="1399032"/>
            <a:ext cx="2714626" cy="877824"/>
          </a:xfrm>
        </p:spPr>
        <p:txBody>
          <a:bodyPr/>
          <a:lstStyle>
            <a:lvl1pPr>
              <a:defRPr cap="all" baseline="0">
                <a:solidFill>
                  <a:schemeClr val="bg1"/>
                </a:solidFill>
              </a:defRPr>
            </a:lvl1pPr>
          </a:lstStyle>
          <a:p>
            <a:r>
              <a:rPr lang="en-US" smtClean="0"/>
              <a:t>Click to edit Master title style</a:t>
            </a:r>
            <a:endParaRPr lang="en-US" dirty="0"/>
          </a:p>
        </p:txBody>
      </p:sp>
      <p:sp>
        <p:nvSpPr>
          <p:cNvPr id="10" name="Text Placeholder 9">
            <a:extLst>
              <a:ext uri="{FF2B5EF4-FFF2-40B4-BE49-F238E27FC236}">
                <a16:creationId xmlns="" xmlns:a16="http://schemas.microsoft.com/office/drawing/2014/main" id="{2A60302F-65DB-4E93-B6C3-49E64C44FB53}"/>
              </a:ext>
            </a:extLst>
          </p:cNvPr>
          <p:cNvSpPr>
            <a:spLocks noGrp="1"/>
          </p:cNvSpPr>
          <p:nvPr>
            <p:ph type="body" sz="quarter" idx="14" hasCustomPrompt="1"/>
          </p:nvPr>
        </p:nvSpPr>
        <p:spPr>
          <a:xfrm>
            <a:off x="342900" y="2779776"/>
            <a:ext cx="2599182" cy="3255264"/>
          </a:xfrm>
          <a:prstGeom prst="rect">
            <a:avLst/>
          </a:prstGeom>
        </p:spPr>
        <p:txBody>
          <a:bodyPr/>
          <a:lstStyle>
            <a:lvl1pPr marL="0" indent="0">
              <a:lnSpc>
                <a:spcPts val="3000"/>
              </a:lnSpc>
              <a:spcBef>
                <a:spcPts val="0"/>
              </a:spcBef>
              <a:buNone/>
              <a:defRPr sz="1800">
                <a:solidFill>
                  <a:schemeClr val="bg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7" name="Picture Placeholder 6">
            <a:extLst>
              <a:ext uri="{FF2B5EF4-FFF2-40B4-BE49-F238E27FC236}">
                <a16:creationId xmlns="" xmlns:a16="http://schemas.microsoft.com/office/drawing/2014/main" id="{9A66F217-0E52-4AD8-82BA-AB332C59638C}"/>
              </a:ext>
            </a:extLst>
          </p:cNvPr>
          <p:cNvSpPr>
            <a:spLocks noGrp="1"/>
          </p:cNvSpPr>
          <p:nvPr>
            <p:ph type="pic" sz="quarter" idx="15"/>
          </p:nvPr>
        </p:nvSpPr>
        <p:spPr>
          <a:xfrm>
            <a:off x="3190875" y="0"/>
            <a:ext cx="5610225" cy="6858000"/>
          </a:xfrm>
          <a:prstGeom prst="rect">
            <a:avLst/>
          </a:prstGeom>
        </p:spPr>
        <p:txBody>
          <a:bodyPr anchor="ctr"/>
          <a:lstStyle>
            <a:lvl1pPr marL="0" indent="0" algn="ctr">
              <a:buNone/>
              <a:defRPr>
                <a:solidFill>
                  <a:schemeClr val="bg1"/>
                </a:solidFill>
              </a:defRPr>
            </a:lvl1pPr>
          </a:lstStyle>
          <a:p>
            <a:r>
              <a:rPr lang="en-US" dirty="0" smtClean="0"/>
              <a:t>Click icon to add picture</a:t>
            </a:r>
            <a:endParaRPr lang="en-US" dirty="0"/>
          </a:p>
        </p:txBody>
      </p:sp>
      <p:sp>
        <p:nvSpPr>
          <p:cNvPr id="8" name="Rectangle 7">
            <a:extLst>
              <a:ext uri="{FF2B5EF4-FFF2-40B4-BE49-F238E27FC236}">
                <a16:creationId xmlns="" xmlns:a16="http://schemas.microsoft.com/office/drawing/2014/main" id="{E75D44F0-DADD-4DCC-82EC-FDB3E9878AA9}"/>
              </a:ext>
            </a:extLst>
          </p:cNvPr>
          <p:cNvSpPr/>
          <p:nvPr/>
        </p:nvSpPr>
        <p:spPr>
          <a:xfrm>
            <a:off x="8801100" y="4445000"/>
            <a:ext cx="342900" cy="2413000"/>
          </a:xfrm>
          <a:prstGeom prst="rect">
            <a:avLst/>
          </a:prstGeom>
          <a:solidFill>
            <a:srgbClr val="884C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28CFE2C9-8B6E-4DDA-A5EA-04581F7629F0}"/>
              </a:ext>
            </a:extLst>
          </p:cNvPr>
          <p:cNvSpPr/>
          <p:nvPr/>
        </p:nvSpPr>
        <p:spPr>
          <a:xfrm>
            <a:off x="8801100" y="0"/>
            <a:ext cx="342900" cy="4462272"/>
          </a:xfrm>
          <a:prstGeom prst="rect">
            <a:avLst/>
          </a:prstGeom>
          <a:solidFill>
            <a:srgbClr val="86A2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 xmlns:p14="http://schemas.microsoft.com/office/powerpoint/2010/main" val="2371823428"/>
      </p:ext>
    </p:extLst>
  </p:cSld>
  <p:clrMapOvr>
    <a:masterClrMapping/>
  </p:clrMapOvr>
  <p:extLst mod="1">
    <p:ext uri="{DCECCB84-F9BA-43D5-87BE-67443E8EF086}">
      <p15:sldGuideLst xmlns=""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structions">
    <p:spTree>
      <p:nvGrpSpPr>
        <p:cNvPr id="1" name=""/>
        <p:cNvGrpSpPr/>
        <p:nvPr/>
      </p:nvGrpSpPr>
      <p:grpSpPr>
        <a:xfrm>
          <a:off x="0" y="0"/>
          <a:ext cx="0" cy="0"/>
          <a:chOff x="0" y="0"/>
          <a:chExt cx="0" cy="0"/>
        </a:xfrm>
      </p:grpSpPr>
      <p:sp>
        <p:nvSpPr>
          <p:cNvPr id="9" name="Rectangle 8" hidden="1"/>
          <p:cNvSpPr/>
          <p:nvPr/>
        </p:nvSpPr>
        <p:spPr>
          <a:xfrm>
            <a:off x="192024" y="265177"/>
            <a:ext cx="8762287"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12" name="Title 1">
            <a:extLst>
              <a:ext uri="{FF2B5EF4-FFF2-40B4-BE49-F238E27FC236}">
                <a16:creationId xmlns="" xmlns:a16="http://schemas.microsoft.com/office/drawing/2014/main" id="{96FEDCD9-19A7-423B-ABE0-DDD032DE8879}"/>
              </a:ext>
            </a:extLst>
          </p:cNvPr>
          <p:cNvSpPr>
            <a:spLocks noGrp="1"/>
          </p:cNvSpPr>
          <p:nvPr>
            <p:ph type="title"/>
          </p:nvPr>
        </p:nvSpPr>
        <p:spPr>
          <a:xfrm>
            <a:off x="342900" y="914400"/>
            <a:ext cx="5600701" cy="1572768"/>
          </a:xfrm>
        </p:spPr>
        <p:txBody>
          <a:bodyPr/>
          <a:lstStyle>
            <a:lvl1pPr>
              <a:lnSpc>
                <a:spcPts val="4600"/>
              </a:lnSpc>
              <a:defRPr/>
            </a:lvl1pPr>
          </a:lstStyle>
          <a:p>
            <a:r>
              <a:rPr lang="en-US" smtClean="0"/>
              <a:t>Click to edit Master title style</a:t>
            </a:r>
            <a:endParaRPr lang="en-US" dirty="0"/>
          </a:p>
        </p:txBody>
      </p:sp>
      <p:sp>
        <p:nvSpPr>
          <p:cNvPr id="14" name="Text Placeholder 9">
            <a:extLst>
              <a:ext uri="{FF2B5EF4-FFF2-40B4-BE49-F238E27FC236}">
                <a16:creationId xmlns="" xmlns:a16="http://schemas.microsoft.com/office/drawing/2014/main" id="{EBD7372B-17B4-4062-8BFA-745581B27349}"/>
              </a:ext>
            </a:extLst>
          </p:cNvPr>
          <p:cNvSpPr>
            <a:spLocks noGrp="1"/>
          </p:cNvSpPr>
          <p:nvPr>
            <p:ph type="body" sz="quarter" idx="14" hasCustomPrompt="1"/>
          </p:nvPr>
        </p:nvSpPr>
        <p:spPr>
          <a:xfrm>
            <a:off x="342900" y="2540000"/>
            <a:ext cx="4943475" cy="3403600"/>
          </a:xfrm>
          <a:prstGeom prst="rect">
            <a:avLst/>
          </a:prstGeom>
        </p:spPr>
        <p:txBody>
          <a:bodyPr/>
          <a:lstStyle>
            <a:lvl1pPr marL="342900" indent="-342900">
              <a:lnSpc>
                <a:spcPts val="3000"/>
              </a:lnSpc>
              <a:spcBef>
                <a:spcPts val="0"/>
              </a:spcBef>
              <a:buFont typeface="+mj-lt"/>
              <a:buAutoNum type="arabicPeriod"/>
              <a:defRPr sz="1800"/>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dirty="0"/>
              <a:t>Click to edit text</a:t>
            </a:r>
          </a:p>
        </p:txBody>
      </p:sp>
      <p:sp>
        <p:nvSpPr>
          <p:cNvPr id="3" name="Picture Placeholder 2">
            <a:extLst>
              <a:ext uri="{FF2B5EF4-FFF2-40B4-BE49-F238E27FC236}">
                <a16:creationId xmlns="" xmlns:a16="http://schemas.microsoft.com/office/drawing/2014/main" id="{C09A28F9-9D68-48A2-A1AD-C1C318C0EC8D}"/>
              </a:ext>
            </a:extLst>
          </p:cNvPr>
          <p:cNvSpPr>
            <a:spLocks noGrp="1"/>
          </p:cNvSpPr>
          <p:nvPr>
            <p:ph type="pic" sz="quarter" idx="15"/>
          </p:nvPr>
        </p:nvSpPr>
        <p:spPr>
          <a:xfrm>
            <a:off x="6086475" y="1384300"/>
            <a:ext cx="2558034" cy="4572000"/>
          </a:xfrm>
          <a:prstGeom prst="roundRect">
            <a:avLst>
              <a:gd name="adj" fmla="val 2543"/>
            </a:avLst>
          </a:prstGeom>
        </p:spPr>
        <p:txBody>
          <a:bodyPr anchor="ctr"/>
          <a:lstStyle>
            <a:lvl1pPr marL="0" indent="0" algn="ctr">
              <a:buNone/>
              <a:defRPr/>
            </a:lvl1pPr>
          </a:lstStyle>
          <a:p>
            <a:r>
              <a:rPr lang="en-US" dirty="0" smtClean="0"/>
              <a:t>Click icon to add picture</a:t>
            </a:r>
            <a:endParaRPr lang="en-US" dirty="0"/>
          </a:p>
        </p:txBody>
      </p:sp>
    </p:spTree>
    <p:extLst>
      <p:ext uri="{BB962C8B-B14F-4D97-AF65-F5344CB8AC3E}">
        <p14:creationId xmlns="" xmlns:p14="http://schemas.microsoft.com/office/powerpoint/2010/main" val="2185836540"/>
      </p:ext>
    </p:extLst>
  </p:cSld>
  <p:clrMapOvr>
    <a:masterClrMapping/>
  </p:clrMapOvr>
  <p:extLst mod="1">
    <p:ext uri="{DCECCB84-F9BA-43D5-87BE-67443E8EF086}">
      <p15:sldGuideLst xmlns="" xmlns:p15="http://schemas.microsoft.com/office/powerpoint/2012/main">
        <p15:guide id="1" orient="horz" pos="1032" userDrawn="1">
          <p15:clr>
            <a:srgbClr val="FBAE40"/>
          </p15:clr>
        </p15:guide>
        <p15:guide id="2" pos="33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7BB170-7753-4D91-B854-706ADDEB6024}"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0C9196-358D-43DB-814A-D82E5182EDA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alette Wellspring">
    <p:bg>
      <p:bgPr>
        <a:solidFill>
          <a:schemeClr val="bg1">
            <a:lumMod val="8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379CA9-81D6-424A-8046-4B56E1D25059}"/>
              </a:ext>
            </a:extLst>
          </p:cNvPr>
          <p:cNvSpPr>
            <a:spLocks noGrp="1"/>
          </p:cNvSpPr>
          <p:nvPr>
            <p:ph type="title" hasCustomPrompt="1"/>
          </p:nvPr>
        </p:nvSpPr>
        <p:spPr>
          <a:xfrm>
            <a:off x="342900" y="2569464"/>
            <a:ext cx="2714626" cy="1179576"/>
          </a:xfrm>
        </p:spPr>
        <p:txBody>
          <a:bodyPr anchor="b" anchorCtr="0">
            <a:normAutofit/>
          </a:bodyPr>
          <a:lstStyle>
            <a:lvl1pPr>
              <a:lnSpc>
                <a:spcPts val="4000"/>
              </a:lnSpc>
              <a:defRPr sz="3200"/>
            </a:lvl1pPr>
          </a:lstStyle>
          <a:p>
            <a:r>
              <a:rPr lang="en-US" dirty="0"/>
              <a:t>Click to edit title</a:t>
            </a:r>
          </a:p>
        </p:txBody>
      </p:sp>
      <p:sp>
        <p:nvSpPr>
          <p:cNvPr id="9" name="Picture Placeholder 8">
            <a:extLst>
              <a:ext uri="{FF2B5EF4-FFF2-40B4-BE49-F238E27FC236}">
                <a16:creationId xmlns="" xmlns:a16="http://schemas.microsoft.com/office/drawing/2014/main" id="{B2F51F73-5064-47F8-83FD-440E0ED1950B}"/>
              </a:ext>
            </a:extLst>
          </p:cNvPr>
          <p:cNvSpPr>
            <a:spLocks noGrp="1"/>
          </p:cNvSpPr>
          <p:nvPr>
            <p:ph type="pic" sz="quarter" idx="13"/>
          </p:nvPr>
        </p:nvSpPr>
        <p:spPr>
          <a:xfrm>
            <a:off x="3209544" y="1463040"/>
            <a:ext cx="1124712" cy="2194560"/>
          </a:xfrm>
          <a:prstGeom prst="rect">
            <a:avLst/>
          </a:prstGeom>
        </p:spPr>
        <p:txBody>
          <a:bodyPr/>
          <a:lstStyle>
            <a:lvl1pPr>
              <a:defRPr sz="2000"/>
            </a:lvl1pPr>
          </a:lstStyle>
          <a:p>
            <a:r>
              <a:rPr lang="en-US" dirty="0" smtClean="0"/>
              <a:t>Click icon to add picture</a:t>
            </a:r>
            <a:endParaRPr lang="en-US" dirty="0"/>
          </a:p>
        </p:txBody>
      </p:sp>
      <p:sp>
        <p:nvSpPr>
          <p:cNvPr id="18" name="Picture Placeholder 8">
            <a:extLst>
              <a:ext uri="{FF2B5EF4-FFF2-40B4-BE49-F238E27FC236}">
                <a16:creationId xmlns="" xmlns:a16="http://schemas.microsoft.com/office/drawing/2014/main" id="{06FF689A-8221-42E8-96D4-ED4D3AD501F8}"/>
              </a:ext>
            </a:extLst>
          </p:cNvPr>
          <p:cNvSpPr>
            <a:spLocks noGrp="1"/>
          </p:cNvSpPr>
          <p:nvPr>
            <p:ph type="pic" sz="quarter" idx="14"/>
          </p:nvPr>
        </p:nvSpPr>
        <p:spPr>
          <a:xfrm>
            <a:off x="4670298" y="1463040"/>
            <a:ext cx="1124712" cy="2194560"/>
          </a:xfrm>
          <a:prstGeom prst="rect">
            <a:avLst/>
          </a:prstGeom>
        </p:spPr>
        <p:txBody>
          <a:bodyPr/>
          <a:lstStyle>
            <a:lvl1pPr>
              <a:defRPr sz="2000"/>
            </a:lvl1pPr>
          </a:lstStyle>
          <a:p>
            <a:r>
              <a:rPr lang="en-US" dirty="0" smtClean="0"/>
              <a:t>Click icon to add picture</a:t>
            </a:r>
            <a:endParaRPr lang="en-US" dirty="0"/>
          </a:p>
        </p:txBody>
      </p:sp>
      <p:sp>
        <p:nvSpPr>
          <p:cNvPr id="19" name="Picture Placeholder 8">
            <a:extLst>
              <a:ext uri="{FF2B5EF4-FFF2-40B4-BE49-F238E27FC236}">
                <a16:creationId xmlns="" xmlns:a16="http://schemas.microsoft.com/office/drawing/2014/main" id="{96424DB2-4D46-493F-A5B8-8901EDA394F2}"/>
              </a:ext>
            </a:extLst>
          </p:cNvPr>
          <p:cNvSpPr>
            <a:spLocks noGrp="1"/>
          </p:cNvSpPr>
          <p:nvPr>
            <p:ph type="pic" sz="quarter" idx="15"/>
          </p:nvPr>
        </p:nvSpPr>
        <p:spPr>
          <a:xfrm>
            <a:off x="6131052" y="1463040"/>
            <a:ext cx="1124712" cy="2194560"/>
          </a:xfrm>
          <a:prstGeom prst="rect">
            <a:avLst/>
          </a:prstGeom>
        </p:spPr>
        <p:txBody>
          <a:bodyPr/>
          <a:lstStyle>
            <a:lvl1pPr>
              <a:defRPr sz="2000"/>
            </a:lvl1pPr>
          </a:lstStyle>
          <a:p>
            <a:r>
              <a:rPr lang="en-US" dirty="0" smtClean="0"/>
              <a:t>Click icon to add picture</a:t>
            </a:r>
            <a:endParaRPr lang="en-US" dirty="0"/>
          </a:p>
        </p:txBody>
      </p:sp>
      <p:sp>
        <p:nvSpPr>
          <p:cNvPr id="20" name="Picture Placeholder 8">
            <a:extLst>
              <a:ext uri="{FF2B5EF4-FFF2-40B4-BE49-F238E27FC236}">
                <a16:creationId xmlns="" xmlns:a16="http://schemas.microsoft.com/office/drawing/2014/main" id="{0AF2B6E1-5738-41B1-8C15-EA6715490140}"/>
              </a:ext>
            </a:extLst>
          </p:cNvPr>
          <p:cNvSpPr>
            <a:spLocks noGrp="1"/>
          </p:cNvSpPr>
          <p:nvPr>
            <p:ph type="pic" sz="quarter" idx="16"/>
          </p:nvPr>
        </p:nvSpPr>
        <p:spPr>
          <a:xfrm>
            <a:off x="7591806" y="1463040"/>
            <a:ext cx="1124712" cy="2194560"/>
          </a:xfrm>
          <a:prstGeom prst="rect">
            <a:avLst/>
          </a:prstGeom>
        </p:spPr>
        <p:txBody>
          <a:bodyPr/>
          <a:lstStyle>
            <a:lvl1pPr>
              <a:defRPr sz="2000"/>
            </a:lvl1pPr>
          </a:lstStyle>
          <a:p>
            <a:r>
              <a:rPr lang="en-US" dirty="0" smtClean="0"/>
              <a:t>Click icon to add picture</a:t>
            </a:r>
            <a:endParaRPr lang="en-US" dirty="0"/>
          </a:p>
        </p:txBody>
      </p:sp>
      <p:sp>
        <p:nvSpPr>
          <p:cNvPr id="21" name="Picture Placeholder 8">
            <a:extLst>
              <a:ext uri="{FF2B5EF4-FFF2-40B4-BE49-F238E27FC236}">
                <a16:creationId xmlns="" xmlns:a16="http://schemas.microsoft.com/office/drawing/2014/main" id="{6C8D73EB-347C-4E13-94C8-FA8FADE46559}"/>
              </a:ext>
            </a:extLst>
          </p:cNvPr>
          <p:cNvSpPr>
            <a:spLocks noGrp="1"/>
          </p:cNvSpPr>
          <p:nvPr>
            <p:ph type="pic" sz="quarter" idx="17"/>
          </p:nvPr>
        </p:nvSpPr>
        <p:spPr>
          <a:xfrm>
            <a:off x="3209544" y="4087368"/>
            <a:ext cx="1124712" cy="2194560"/>
          </a:xfrm>
          <a:prstGeom prst="rect">
            <a:avLst/>
          </a:prstGeom>
        </p:spPr>
        <p:txBody>
          <a:bodyPr/>
          <a:lstStyle>
            <a:lvl1pPr>
              <a:defRPr sz="2000"/>
            </a:lvl1pPr>
          </a:lstStyle>
          <a:p>
            <a:r>
              <a:rPr lang="en-US" dirty="0" smtClean="0"/>
              <a:t>Click icon to add picture</a:t>
            </a:r>
            <a:endParaRPr lang="en-US" dirty="0"/>
          </a:p>
        </p:txBody>
      </p:sp>
      <p:sp>
        <p:nvSpPr>
          <p:cNvPr id="22" name="Picture Placeholder 8">
            <a:extLst>
              <a:ext uri="{FF2B5EF4-FFF2-40B4-BE49-F238E27FC236}">
                <a16:creationId xmlns="" xmlns:a16="http://schemas.microsoft.com/office/drawing/2014/main" id="{9DFA5C56-9B47-4F87-8E12-30A936274F1B}"/>
              </a:ext>
            </a:extLst>
          </p:cNvPr>
          <p:cNvSpPr>
            <a:spLocks noGrp="1"/>
          </p:cNvSpPr>
          <p:nvPr>
            <p:ph type="pic" sz="quarter" idx="18"/>
          </p:nvPr>
        </p:nvSpPr>
        <p:spPr>
          <a:xfrm>
            <a:off x="4670298" y="4087368"/>
            <a:ext cx="1124712" cy="2194560"/>
          </a:xfrm>
          <a:prstGeom prst="rect">
            <a:avLst/>
          </a:prstGeom>
        </p:spPr>
        <p:txBody>
          <a:bodyPr/>
          <a:lstStyle>
            <a:lvl1pPr>
              <a:defRPr sz="2000"/>
            </a:lvl1pPr>
          </a:lstStyle>
          <a:p>
            <a:r>
              <a:rPr lang="en-US" dirty="0" smtClean="0"/>
              <a:t>Click icon to add picture</a:t>
            </a:r>
            <a:endParaRPr lang="en-US" dirty="0"/>
          </a:p>
        </p:txBody>
      </p:sp>
      <p:sp>
        <p:nvSpPr>
          <p:cNvPr id="23" name="Picture Placeholder 8">
            <a:extLst>
              <a:ext uri="{FF2B5EF4-FFF2-40B4-BE49-F238E27FC236}">
                <a16:creationId xmlns="" xmlns:a16="http://schemas.microsoft.com/office/drawing/2014/main" id="{1E3B5888-98ED-48E4-8AA8-5BAB43F8516C}"/>
              </a:ext>
            </a:extLst>
          </p:cNvPr>
          <p:cNvSpPr>
            <a:spLocks noGrp="1"/>
          </p:cNvSpPr>
          <p:nvPr>
            <p:ph type="pic" sz="quarter" idx="19"/>
          </p:nvPr>
        </p:nvSpPr>
        <p:spPr>
          <a:xfrm>
            <a:off x="6131052" y="4087368"/>
            <a:ext cx="1124712" cy="2194560"/>
          </a:xfrm>
          <a:prstGeom prst="rect">
            <a:avLst/>
          </a:prstGeom>
        </p:spPr>
        <p:txBody>
          <a:bodyPr/>
          <a:lstStyle>
            <a:lvl1pPr>
              <a:defRPr sz="2000"/>
            </a:lvl1pPr>
          </a:lstStyle>
          <a:p>
            <a:r>
              <a:rPr lang="en-US" dirty="0" smtClean="0"/>
              <a:t>Click icon to add picture</a:t>
            </a:r>
            <a:endParaRPr lang="en-US" dirty="0"/>
          </a:p>
        </p:txBody>
      </p:sp>
      <p:sp>
        <p:nvSpPr>
          <p:cNvPr id="24" name="Picture Placeholder 8">
            <a:extLst>
              <a:ext uri="{FF2B5EF4-FFF2-40B4-BE49-F238E27FC236}">
                <a16:creationId xmlns="" xmlns:a16="http://schemas.microsoft.com/office/drawing/2014/main" id="{569C9EE3-34D1-4DE0-B06C-2F6212F7C329}"/>
              </a:ext>
            </a:extLst>
          </p:cNvPr>
          <p:cNvSpPr>
            <a:spLocks noGrp="1"/>
          </p:cNvSpPr>
          <p:nvPr>
            <p:ph type="pic" sz="quarter" idx="20"/>
          </p:nvPr>
        </p:nvSpPr>
        <p:spPr>
          <a:xfrm>
            <a:off x="7591806" y="4087368"/>
            <a:ext cx="1124712" cy="2194560"/>
          </a:xfrm>
          <a:prstGeom prst="rect">
            <a:avLst/>
          </a:prstGeom>
        </p:spPr>
        <p:txBody>
          <a:bodyPr/>
          <a:lstStyle>
            <a:lvl1pPr>
              <a:defRPr sz="2000"/>
            </a:lvl1pPr>
          </a:lstStyle>
          <a:p>
            <a:r>
              <a:rPr lang="en-US" dirty="0" smtClean="0"/>
              <a:t>Click icon to add picture</a:t>
            </a:r>
            <a:endParaRPr lang="en-US" dirty="0"/>
          </a:p>
        </p:txBody>
      </p:sp>
    </p:spTree>
    <p:extLst>
      <p:ext uri="{BB962C8B-B14F-4D97-AF65-F5344CB8AC3E}">
        <p14:creationId xmlns="" xmlns:p14="http://schemas.microsoft.com/office/powerpoint/2010/main" val="220594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mersive palette Wellspring">
    <p:bg>
      <p:bgPr>
        <a:solidFill>
          <a:schemeClr val="tx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 xmlns:a16="http://schemas.microsoft.com/office/drawing/2014/main" id="{C186ECD6-DF3C-4CA6-9A77-ED32AC37F81F}"/>
              </a:ext>
            </a:extLst>
          </p:cNvPr>
          <p:cNvSpPr/>
          <p:nvPr userDrawn="1"/>
        </p:nvSpPr>
        <p:spPr>
          <a:xfrm>
            <a:off x="0" y="0"/>
            <a:ext cx="1834116" cy="457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 xmlns:a16="http://schemas.microsoft.com/office/drawing/2014/main" id="{8D3F081E-4462-4B33-A41E-0432A3B439D9}"/>
              </a:ext>
            </a:extLst>
          </p:cNvPr>
          <p:cNvSpPr/>
          <p:nvPr userDrawn="1"/>
        </p:nvSpPr>
        <p:spPr>
          <a:xfrm rot="5400000">
            <a:off x="7749806" y="5463806"/>
            <a:ext cx="2445488" cy="342900"/>
          </a:xfrm>
          <a:prstGeom prst="rect">
            <a:avLst/>
          </a:prstGeom>
          <a:solidFill>
            <a:srgbClr val="8A58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 xmlns:a16="http://schemas.microsoft.com/office/drawing/2014/main" id="{C05FA2D1-6BF4-4194-B815-8C66D013FD27}"/>
              </a:ext>
            </a:extLst>
          </p:cNvPr>
          <p:cNvSpPr/>
          <p:nvPr userDrawn="1"/>
        </p:nvSpPr>
        <p:spPr>
          <a:xfrm>
            <a:off x="5987036" y="495300"/>
            <a:ext cx="2815209" cy="5943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 xmlns:a16="http://schemas.microsoft.com/office/drawing/2014/main" id="{DC88F0DF-BC0B-473C-82DC-7FC46D38FAC1}"/>
              </a:ext>
            </a:extLst>
          </p:cNvPr>
          <p:cNvSpPr/>
          <p:nvPr userDrawn="1"/>
        </p:nvSpPr>
        <p:spPr>
          <a:xfrm>
            <a:off x="3188369" y="495300"/>
            <a:ext cx="2840292" cy="594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 xmlns:a16="http://schemas.microsoft.com/office/drawing/2014/main" id="{2A60302F-65DB-4E93-B6C3-49E64C44FB53}"/>
              </a:ext>
            </a:extLst>
          </p:cNvPr>
          <p:cNvSpPr>
            <a:spLocks noGrp="1"/>
          </p:cNvSpPr>
          <p:nvPr>
            <p:ph type="body" sz="quarter" idx="14" hasCustomPrompt="1"/>
          </p:nvPr>
        </p:nvSpPr>
        <p:spPr>
          <a:xfrm>
            <a:off x="342900" y="2779776"/>
            <a:ext cx="2599182" cy="3255264"/>
          </a:xfrm>
          <a:prstGeom prst="rect">
            <a:avLst/>
          </a:prstGeom>
        </p:spPr>
        <p:txBody>
          <a:bodyPr/>
          <a:lstStyle>
            <a:lvl1pPr marL="0" indent="0">
              <a:lnSpc>
                <a:spcPts val="3000"/>
              </a:lnSpc>
              <a:spcBef>
                <a:spcPts val="0"/>
              </a:spcBef>
              <a:buNone/>
              <a:defRPr sz="1800">
                <a:solidFill>
                  <a:schemeClr val="tx1"/>
                </a:solidFill>
              </a:defRPr>
            </a:lvl1pPr>
            <a:lvl2pPr marL="457200" indent="0">
              <a:buNone/>
              <a:defRPr sz="2400"/>
            </a:lvl2pPr>
            <a:lvl3pPr marL="914400" indent="0">
              <a:buNone/>
              <a:defRPr sz="2400"/>
            </a:lvl3pPr>
            <a:lvl4pPr marL="1371600" indent="0">
              <a:buNone/>
              <a:defRPr sz="2400"/>
            </a:lvl4pPr>
            <a:lvl5pPr marL="1828800" indent="0">
              <a:buNone/>
              <a:defRPr sz="2400"/>
            </a:lvl5pPr>
          </a:lstStyle>
          <a:p>
            <a:pPr lvl="0"/>
            <a:r>
              <a:rPr lang="en-US"/>
              <a:t>Click to edit text</a:t>
            </a:r>
          </a:p>
        </p:txBody>
      </p:sp>
      <p:sp>
        <p:nvSpPr>
          <p:cNvPr id="7" name="Picture Placeholder 6">
            <a:extLst>
              <a:ext uri="{FF2B5EF4-FFF2-40B4-BE49-F238E27FC236}">
                <a16:creationId xmlns="" xmlns:a16="http://schemas.microsoft.com/office/drawing/2014/main" id="{9A66F217-0E52-4AD8-82BA-AB332C59638C}"/>
              </a:ext>
            </a:extLst>
          </p:cNvPr>
          <p:cNvSpPr>
            <a:spLocks noGrp="1"/>
          </p:cNvSpPr>
          <p:nvPr>
            <p:ph type="pic" sz="quarter" idx="15"/>
          </p:nvPr>
        </p:nvSpPr>
        <p:spPr>
          <a:xfrm>
            <a:off x="3531870" y="960120"/>
            <a:ext cx="4930902" cy="5074920"/>
          </a:xfrm>
          <a:prstGeom prst="rect">
            <a:avLst/>
          </a:prstGeom>
        </p:spPr>
        <p:txBody>
          <a:bodyPr anchor="ctr"/>
          <a:lstStyle>
            <a:lvl1pPr marL="0" indent="0" algn="ctr">
              <a:buNone/>
              <a:defRPr>
                <a:solidFill>
                  <a:schemeClr val="bg1"/>
                </a:solidFill>
              </a:defRPr>
            </a:lvl1pPr>
          </a:lstStyle>
          <a:p>
            <a:r>
              <a:rPr lang="en-US" dirty="0" smtClean="0"/>
              <a:t>Click icon to add picture</a:t>
            </a:r>
            <a:endParaRPr lang="en-US" dirty="0"/>
          </a:p>
        </p:txBody>
      </p:sp>
      <p:sp>
        <p:nvSpPr>
          <p:cNvPr id="13" name="Rectangle 12">
            <a:extLst>
              <a:ext uri="{FF2B5EF4-FFF2-40B4-BE49-F238E27FC236}">
                <a16:creationId xmlns="" xmlns:a16="http://schemas.microsoft.com/office/drawing/2014/main" id="{FDF3E524-6AEB-4529-804C-0B9CD9992050}"/>
              </a:ext>
            </a:extLst>
          </p:cNvPr>
          <p:cNvSpPr/>
          <p:nvPr userDrawn="1"/>
        </p:nvSpPr>
        <p:spPr>
          <a:xfrm>
            <a:off x="171452" y="241300"/>
            <a:ext cx="8829675" cy="6400800"/>
          </a:xfrm>
          <a:prstGeom prst="rect">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 xmlns:a16="http://schemas.microsoft.com/office/drawing/2014/main" id="{4CFF2CAC-AD21-48FA-AD68-A643AAA6A8C4}"/>
              </a:ext>
            </a:extLst>
          </p:cNvPr>
          <p:cNvCxnSpPr>
            <a:cxnSpLocks/>
          </p:cNvCxnSpPr>
          <p:nvPr userDrawn="1"/>
        </p:nvCxnSpPr>
        <p:spPr>
          <a:xfrm>
            <a:off x="171452" y="2415910"/>
            <a:ext cx="3016919"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43379CA9-81D6-424A-8046-4B56E1D25059}"/>
              </a:ext>
            </a:extLst>
          </p:cNvPr>
          <p:cNvSpPr>
            <a:spLocks noGrp="1"/>
          </p:cNvSpPr>
          <p:nvPr>
            <p:ph type="title"/>
          </p:nvPr>
        </p:nvSpPr>
        <p:spPr>
          <a:xfrm>
            <a:off x="342900" y="1371600"/>
            <a:ext cx="2714626" cy="877824"/>
          </a:xfrm>
        </p:spPr>
        <p:txBody>
          <a:bodyPr/>
          <a:lstStyle>
            <a:lvl1pPr>
              <a:lnSpc>
                <a:spcPts val="4320"/>
              </a:lnSpc>
              <a:defRPr>
                <a:solidFill>
                  <a:schemeClr val="tx1"/>
                </a:solidFill>
              </a:defRPr>
            </a:lvl1pPr>
          </a:lstStyle>
          <a:p>
            <a:r>
              <a:rPr lang="en-US" smtClean="0"/>
              <a:t>Click to edit Master title style</a:t>
            </a:r>
            <a:endParaRPr lang="en-US" dirty="0"/>
          </a:p>
        </p:txBody>
      </p:sp>
    </p:spTree>
    <p:extLst>
      <p:ext uri="{BB962C8B-B14F-4D97-AF65-F5344CB8AC3E}">
        <p14:creationId xmlns="" xmlns:p14="http://schemas.microsoft.com/office/powerpoint/2010/main" val="2512255900"/>
      </p:ext>
    </p:extLst>
  </p:cSld>
  <p:clrMapOvr>
    <a:masterClrMapping/>
  </p:clrMapOvr>
  <p:extLst mod="1">
    <p:ext uri="{DCECCB84-F9BA-43D5-87BE-67443E8EF086}">
      <p15:sldGuideLst xmlns="" xmlns:p15="http://schemas.microsoft.com/office/powerpoint/2012/main">
        <p15:guide id="1"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77BB170-7753-4D91-B854-706ADDEB6024}" type="datetimeFigureOut">
              <a:rPr lang="en-US" smtClean="0"/>
              <a:pPr/>
              <a:t>1/17/2023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0C9196-358D-43DB-814A-D82E5182EDA7}"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5.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C80DF88-AC53-41A3-8067-D7E6D5DB195F}"/>
              </a:ext>
            </a:extLst>
          </p:cNvPr>
          <p:cNvSpPr>
            <a:spLocks noGrp="1"/>
          </p:cNvSpPr>
          <p:nvPr>
            <p:ph type="title"/>
          </p:nvPr>
        </p:nvSpPr>
        <p:spPr>
          <a:xfrm>
            <a:off x="342900" y="914401"/>
            <a:ext cx="8381114" cy="90376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4" name="Date Placeholder 3">
            <a:extLst>
              <a:ext uri="{FF2B5EF4-FFF2-40B4-BE49-F238E27FC236}">
                <a16:creationId xmlns="" xmlns:a16="http://schemas.microsoft.com/office/drawing/2014/main" id="{EA4755C1-18CC-4FD3-A030-3DAF469919A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7BB170-7753-4D91-B854-706ADDEB6024}" type="datetimeFigureOut">
              <a:rPr lang="en-US" smtClean="0"/>
              <a:pPr/>
              <a:t>1/17/2023</a:t>
            </a:fld>
            <a:endParaRPr lang="en-US" dirty="0"/>
          </a:p>
        </p:txBody>
      </p:sp>
      <p:sp>
        <p:nvSpPr>
          <p:cNvPr id="5" name="Footer Placeholder 4">
            <a:extLst>
              <a:ext uri="{FF2B5EF4-FFF2-40B4-BE49-F238E27FC236}">
                <a16:creationId xmlns="" xmlns:a16="http://schemas.microsoft.com/office/drawing/2014/main" id="{A8E029F1-B791-445F-A184-90CC7A1BEC1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5AD98767-7C9E-42DE-9782-D932A0FF1BF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0C9196-358D-43DB-814A-D82E5182EDA7}" type="slidenum">
              <a:rPr lang="en-US" smtClean="0"/>
              <a:pPr/>
              <a:t>‹#›</a:t>
            </a:fld>
            <a:endParaRPr lang="en-US" dirty="0"/>
          </a:p>
        </p:txBody>
      </p:sp>
    </p:spTree>
    <p:extLst>
      <p:ext uri="{BB962C8B-B14F-4D97-AF65-F5344CB8AC3E}">
        <p14:creationId xmlns="" xmlns:p14="http://schemas.microsoft.com/office/powerpoint/2010/main" val="22634887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C80DF88-AC53-41A3-8067-D7E6D5DB195F}"/>
              </a:ext>
            </a:extLst>
          </p:cNvPr>
          <p:cNvSpPr>
            <a:spLocks noGrp="1"/>
          </p:cNvSpPr>
          <p:nvPr>
            <p:ph type="title"/>
          </p:nvPr>
        </p:nvSpPr>
        <p:spPr>
          <a:xfrm>
            <a:off x="342901" y="914403"/>
            <a:ext cx="8381114" cy="90376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4" name="Date Placeholder 3">
            <a:extLst>
              <a:ext uri="{FF2B5EF4-FFF2-40B4-BE49-F238E27FC236}">
                <a16:creationId xmlns="" xmlns:a16="http://schemas.microsoft.com/office/drawing/2014/main" id="{EA4755C1-18CC-4FD3-A030-3DAF469919A6}"/>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pPr/>
              <a:t>1/17/2023</a:t>
            </a:fld>
            <a:endParaRPr lang="en-US" dirty="0"/>
          </a:p>
        </p:txBody>
      </p:sp>
      <p:sp>
        <p:nvSpPr>
          <p:cNvPr id="5" name="Footer Placeholder 4">
            <a:extLst>
              <a:ext uri="{FF2B5EF4-FFF2-40B4-BE49-F238E27FC236}">
                <a16:creationId xmlns="" xmlns:a16="http://schemas.microsoft.com/office/drawing/2014/main" id="{A8E029F1-B791-445F-A184-90CC7A1BEC19}"/>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5AD98767-7C9E-42DE-9782-D932A0FF1BF4}"/>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pPr/>
              <a:t>‹#›</a:t>
            </a:fld>
            <a:endParaRPr lang="en-US" dirty="0"/>
          </a:p>
        </p:txBody>
      </p:sp>
    </p:spTree>
    <p:extLst>
      <p:ext uri="{BB962C8B-B14F-4D97-AF65-F5344CB8AC3E}">
        <p14:creationId xmlns="" xmlns:p14="http://schemas.microsoft.com/office/powerpoint/2010/main" val="291160356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6" r:id="rId3"/>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C80DF88-AC53-41A3-8067-D7E6D5DB195F}"/>
              </a:ext>
            </a:extLst>
          </p:cNvPr>
          <p:cNvSpPr>
            <a:spLocks noGrp="1"/>
          </p:cNvSpPr>
          <p:nvPr>
            <p:ph type="title"/>
          </p:nvPr>
        </p:nvSpPr>
        <p:spPr>
          <a:xfrm>
            <a:off x="342901" y="914405"/>
            <a:ext cx="8381114" cy="90376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4" name="Date Placeholder 3">
            <a:extLst>
              <a:ext uri="{FF2B5EF4-FFF2-40B4-BE49-F238E27FC236}">
                <a16:creationId xmlns="" xmlns:a16="http://schemas.microsoft.com/office/drawing/2014/main" id="{EA4755C1-18CC-4FD3-A030-3DAF469919A6}"/>
              </a:ext>
            </a:extLst>
          </p:cNvPr>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pPr/>
              <a:t>1/17/2023</a:t>
            </a:fld>
            <a:endParaRPr lang="en-US" dirty="0"/>
          </a:p>
        </p:txBody>
      </p:sp>
      <p:sp>
        <p:nvSpPr>
          <p:cNvPr id="5" name="Footer Placeholder 4">
            <a:extLst>
              <a:ext uri="{FF2B5EF4-FFF2-40B4-BE49-F238E27FC236}">
                <a16:creationId xmlns="" xmlns:a16="http://schemas.microsoft.com/office/drawing/2014/main" id="{A8E029F1-B791-445F-A184-90CC7A1BEC19}"/>
              </a:ext>
            </a:extLst>
          </p:cNvPr>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5AD98767-7C9E-42DE-9782-D932A0FF1BF4}"/>
              </a:ext>
            </a:extLst>
          </p:cNvPr>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pPr/>
              <a:t>‹#›</a:t>
            </a:fld>
            <a:endParaRPr lang="en-US" dirty="0"/>
          </a:p>
        </p:txBody>
      </p:sp>
    </p:spTree>
    <p:extLst>
      <p:ext uri="{BB962C8B-B14F-4D97-AF65-F5344CB8AC3E}">
        <p14:creationId xmlns="" xmlns:p14="http://schemas.microsoft.com/office/powerpoint/2010/main" val="104450853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7" r:id="rId3"/>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2C80DF88-AC53-41A3-8067-D7E6D5DB195F}"/>
              </a:ext>
            </a:extLst>
          </p:cNvPr>
          <p:cNvSpPr>
            <a:spLocks noGrp="1"/>
          </p:cNvSpPr>
          <p:nvPr>
            <p:ph type="title"/>
          </p:nvPr>
        </p:nvSpPr>
        <p:spPr>
          <a:xfrm>
            <a:off x="342901" y="914407"/>
            <a:ext cx="8381114" cy="90376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4" name="Date Placeholder 3">
            <a:extLst>
              <a:ext uri="{FF2B5EF4-FFF2-40B4-BE49-F238E27FC236}">
                <a16:creationId xmlns="" xmlns:a16="http://schemas.microsoft.com/office/drawing/2014/main" id="{EA4755C1-18CC-4FD3-A030-3DAF469919A6}"/>
              </a:ext>
            </a:extLst>
          </p:cNvPr>
          <p:cNvSpPr>
            <a:spLocks noGrp="1"/>
          </p:cNvSpPr>
          <p:nvPr>
            <p:ph type="dt" sz="half" idx="2"/>
          </p:nvPr>
        </p:nvSpPr>
        <p:spPr>
          <a:xfrm>
            <a:off x="628650" y="6356357"/>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310904-DE8F-4B8E-99C6-5AFA03672FFA}" type="datetimeFigureOut">
              <a:rPr lang="en-US" smtClean="0"/>
              <a:pPr/>
              <a:t>1/17/2023</a:t>
            </a:fld>
            <a:endParaRPr lang="en-US" dirty="0"/>
          </a:p>
        </p:txBody>
      </p:sp>
      <p:sp>
        <p:nvSpPr>
          <p:cNvPr id="5" name="Footer Placeholder 4">
            <a:extLst>
              <a:ext uri="{FF2B5EF4-FFF2-40B4-BE49-F238E27FC236}">
                <a16:creationId xmlns="" xmlns:a16="http://schemas.microsoft.com/office/drawing/2014/main" id="{A8E029F1-B791-445F-A184-90CC7A1BEC19}"/>
              </a:ext>
            </a:extLst>
          </p:cNvPr>
          <p:cNvSpPr>
            <a:spLocks noGrp="1"/>
          </p:cNvSpPr>
          <p:nvPr>
            <p:ph type="ftr" sz="quarter" idx="3"/>
          </p:nvPr>
        </p:nvSpPr>
        <p:spPr>
          <a:xfrm>
            <a:off x="3028950" y="6356357"/>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 xmlns:a16="http://schemas.microsoft.com/office/drawing/2014/main" id="{5AD98767-7C9E-42DE-9782-D932A0FF1BF4}"/>
              </a:ext>
            </a:extLst>
          </p:cNvPr>
          <p:cNvSpPr>
            <a:spLocks noGrp="1"/>
          </p:cNvSpPr>
          <p:nvPr>
            <p:ph type="sldNum" sz="quarter" idx="4"/>
          </p:nvPr>
        </p:nvSpPr>
        <p:spPr>
          <a:xfrm>
            <a:off x="6457950" y="6356357"/>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5FADE3-B84E-4AF7-91CC-AB47E1A43619}" type="slidenum">
              <a:rPr lang="en-US" smtClean="0"/>
              <a:pPr/>
              <a:t>‹#›</a:t>
            </a:fld>
            <a:endParaRPr lang="en-US" dirty="0"/>
          </a:p>
        </p:txBody>
      </p:sp>
    </p:spTree>
    <p:extLst>
      <p:ext uri="{BB962C8B-B14F-4D97-AF65-F5344CB8AC3E}">
        <p14:creationId xmlns="" xmlns:p14="http://schemas.microsoft.com/office/powerpoint/2010/main" val="203201364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8" r:id="rId3"/>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 xmlns:p15="http://schemas.microsoft.com/office/powerpoint/2012/main">
        <p15:guide id="1" pos="5112" userDrawn="1">
          <p15:clr>
            <a:srgbClr val="F26B43"/>
          </p15:clr>
        </p15:guide>
        <p15:guide id="2" pos="2568" userDrawn="1">
          <p15:clr>
            <a:srgbClr val="F26B43"/>
          </p15:clr>
        </p15:guide>
        <p15:guide id="3" pos="288" userDrawn="1">
          <p15:clr>
            <a:srgbClr val="5ACBF0"/>
          </p15:clr>
        </p15:guide>
        <p15:guide id="4" pos="7392" userDrawn="1">
          <p15:clr>
            <a:srgbClr val="5ACBF0"/>
          </p15:clr>
        </p15:guide>
        <p15:guide id="5" orient="horz" pos="576" userDrawn="1">
          <p15:clr>
            <a:srgbClr val="5ACBF0"/>
          </p15:clr>
        </p15:guide>
        <p15:guide id="6" orient="horz" pos="3744" userDrawn="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1" name="Right Triangle 10"/>
          <p:cNvSpPr/>
          <p:nvPr/>
        </p:nvSpPr>
        <p:spPr>
          <a:xfrm>
            <a:off x="7034" y="14068"/>
            <a:ext cx="9129932" cy="6836899"/>
          </a:xfrm>
          <a:prstGeom prst="rtTriangle">
            <a:avLst/>
          </a:prstGeom>
          <a:gradFill flip="none" rotWithShape="1">
            <a:gsLst>
              <a:gs pos="0">
                <a:schemeClr val="tx2">
                  <a:alpha val="10000"/>
                </a:schemeClr>
              </a:gs>
              <a:gs pos="70000">
                <a:schemeClr val="tx2">
                  <a:alpha val="8000"/>
                </a:schemeClr>
              </a:gs>
              <a:gs pos="100000">
                <a:schemeClr val="tx2">
                  <a:alpha val="1000"/>
                </a:schemeClr>
              </a:gs>
            </a:gsLst>
            <a:lin ang="8000000" scaled="1"/>
            <a:tileRect/>
          </a:gra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cxnSp>
        <p:nvCxnSpPr>
          <p:cNvPr id="8" name="Straight Connector 7"/>
          <p:cNvCxnSpPr/>
          <p:nvPr/>
        </p:nvCxnSpPr>
        <p:spPr>
          <a:xfrm>
            <a:off x="0" y="7034"/>
            <a:ext cx="9136966" cy="6843933"/>
          </a:xfrm>
          <a:prstGeom prst="line">
            <a:avLst/>
          </a:prstGeom>
          <a:noFill/>
          <a:ln w="5000" cap="rnd" cmpd="sng" algn="ctr">
            <a:solidFill>
              <a:schemeClr val="bg2">
                <a:tint val="55000"/>
                <a:satMod val="200000"/>
                <a:alpha val="35000"/>
              </a:scheme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rot="10800000" flipV="1">
            <a:off x="6468794" y="4948410"/>
            <a:ext cx="2672861" cy="1900210"/>
          </a:xfrm>
          <a:prstGeom prst="line">
            <a:avLst/>
          </a:prstGeom>
          <a:noFill/>
          <a:ln w="6000" cap="rnd" cmpd="sng" algn="ctr">
            <a:solidFill>
              <a:schemeClr val="bg2">
                <a:tint val="50000"/>
                <a:satMod val="200000"/>
                <a:alpha val="4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22" name="Title Placeholder 21"/>
          <p:cNvSpPr>
            <a:spLocks noGrp="1"/>
          </p:cNvSpPr>
          <p:nvPr>
            <p:ph type="title"/>
          </p:nvPr>
        </p:nvSpPr>
        <p:spPr>
          <a:xfrm>
            <a:off x="457200" y="267494"/>
            <a:ext cx="8229600" cy="1399032"/>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882808"/>
            <a:ext cx="8229600" cy="4572000"/>
          </a:xfrm>
          <a:prstGeom prst="rect">
            <a:avLst/>
          </a:prstGeom>
        </p:spPr>
        <p:txBody>
          <a:bodyPr vert="horz" anchor="t">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4791456" y="6480969"/>
            <a:ext cx="2133600" cy="301752"/>
          </a:xfrm>
          <a:prstGeom prst="rect">
            <a:avLst/>
          </a:prstGeom>
        </p:spPr>
        <p:txBody>
          <a:bodyPr vert="horz" anchor="b"/>
          <a:lstStyle>
            <a:lvl1pPr algn="l" eaLnBrk="1" latinLnBrk="0" hangingPunct="1">
              <a:defRPr kumimoji="0" sz="1000" b="0">
                <a:solidFill>
                  <a:schemeClr val="tx1"/>
                </a:solidFill>
              </a:defRPr>
            </a:lvl1pPr>
          </a:lstStyle>
          <a:p>
            <a:fld id="{D77BB170-7753-4D91-B854-706ADDEB6024}" type="datetimeFigureOut">
              <a:rPr lang="en-US" smtClean="0"/>
              <a:pPr/>
              <a:t>1/17/2023</a:t>
            </a:fld>
            <a:endParaRPr lang="en-US" dirty="0"/>
          </a:p>
        </p:txBody>
      </p:sp>
      <p:sp>
        <p:nvSpPr>
          <p:cNvPr id="3" name="Footer Placeholder 2"/>
          <p:cNvSpPr>
            <a:spLocks noGrp="1"/>
          </p:cNvSpPr>
          <p:nvPr>
            <p:ph type="ftr" sz="quarter" idx="3"/>
          </p:nvPr>
        </p:nvSpPr>
        <p:spPr>
          <a:xfrm>
            <a:off x="457200" y="6481890"/>
            <a:ext cx="4260056" cy="300831"/>
          </a:xfrm>
          <a:prstGeom prst="rect">
            <a:avLst/>
          </a:prstGeom>
        </p:spPr>
        <p:txBody>
          <a:bodyPr vert="horz" anchor="b"/>
          <a:lstStyle>
            <a:lvl1pPr algn="r" eaLnBrk="1" latinLnBrk="0" hangingPunct="1">
              <a:defRPr kumimoji="0" sz="1000">
                <a:solidFill>
                  <a:schemeClr val="tx1"/>
                </a:solidFill>
              </a:defRPr>
            </a:lvl1pPr>
          </a:lstStyle>
          <a:p>
            <a:endParaRPr lang="en-US" dirty="0"/>
          </a:p>
        </p:txBody>
      </p:sp>
      <p:sp>
        <p:nvSpPr>
          <p:cNvPr id="23" name="Slide Number Placeholder 22"/>
          <p:cNvSpPr>
            <a:spLocks noGrp="1"/>
          </p:cNvSpPr>
          <p:nvPr>
            <p:ph type="sldNum" sz="quarter" idx="4"/>
          </p:nvPr>
        </p:nvSpPr>
        <p:spPr>
          <a:xfrm>
            <a:off x="7589520" y="6480969"/>
            <a:ext cx="502920" cy="301752"/>
          </a:xfrm>
          <a:prstGeom prst="rect">
            <a:avLst/>
          </a:prstGeom>
        </p:spPr>
        <p:txBody>
          <a:bodyPr vert="horz" anchor="b"/>
          <a:lstStyle>
            <a:lvl1pPr algn="ctr" eaLnBrk="1" latinLnBrk="0" hangingPunct="1">
              <a:defRPr kumimoji="0" sz="1200">
                <a:solidFill>
                  <a:schemeClr val="tx1"/>
                </a:solidFill>
              </a:defRPr>
            </a:lvl1pPr>
          </a:lstStyle>
          <a:p>
            <a:fld id="{510C9196-358D-43DB-814A-D82E5182EDA7}" type="slidenum">
              <a:rPr lang="en-US" smtClean="0"/>
              <a:pPr/>
              <a:t>‹#›</a:t>
            </a:fld>
            <a:endParaRPr lang="en-US" dirty="0"/>
          </a:p>
        </p:txBody>
      </p:sp>
    </p:spTree>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marL="484632" algn="l" rtl="0" eaLnBrk="1" latinLnBrk="0" hangingPunct="1">
        <a:spcBef>
          <a:spcPct val="0"/>
        </a:spcBef>
        <a:buNone/>
        <a:defRPr kumimoji="0" sz="4200" kern="120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latin typeface="+mj-lt"/>
          <a:ea typeface="+mj-ea"/>
          <a:cs typeface="+mj-cs"/>
        </a:defRPr>
      </a:lvl1pPr>
    </p:titleStyle>
    <p:bodyStyle>
      <a:lvl1pPr marL="448056"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822960" indent="-285750" algn="l" rtl="0" eaLnBrk="1" latinLnBrk="0" hangingPunct="1">
        <a:spcBef>
          <a:spcPct val="20000"/>
        </a:spcBef>
        <a:buClr>
          <a:schemeClr val="accent1"/>
        </a:buClr>
        <a:buSzPct val="95000"/>
        <a:buFont typeface="Verdana"/>
        <a:buChar char="›"/>
        <a:defRPr kumimoji="0" sz="2600" kern="1200">
          <a:solidFill>
            <a:schemeClr val="tx1"/>
          </a:solidFill>
          <a:latin typeface="+mn-lt"/>
          <a:ea typeface="+mn-ea"/>
          <a:cs typeface="+mn-cs"/>
        </a:defRPr>
      </a:lvl2pPr>
      <a:lvl3pPr marL="1106424" indent="-228600" algn="l" rtl="0" eaLnBrk="1" latinLnBrk="0" hangingPunct="1">
        <a:spcBef>
          <a:spcPct val="20000"/>
        </a:spcBef>
        <a:buClr>
          <a:schemeClr val="accent1"/>
        </a:buClr>
        <a:buFont typeface="Wingdings 2"/>
        <a:buChar char=""/>
        <a:defRPr kumimoji="0" sz="2400" kern="1200">
          <a:solidFill>
            <a:schemeClr val="tx1"/>
          </a:solidFill>
          <a:latin typeface="+mn-lt"/>
          <a:ea typeface="+mn-ea"/>
          <a:cs typeface="+mn-cs"/>
        </a:defRPr>
      </a:lvl3pPr>
      <a:lvl4pPr marL="1371600" indent="-210312" algn="l" rtl="0" eaLnBrk="1" latinLnBrk="0" hangingPunct="1">
        <a:spcBef>
          <a:spcPct val="20000"/>
        </a:spcBef>
        <a:buClr>
          <a:schemeClr val="accent1"/>
        </a:buClr>
        <a:buFont typeface="Wingdings 2"/>
        <a:buChar char=""/>
        <a:defRPr kumimoji="0" sz="2000" kern="1200">
          <a:solidFill>
            <a:schemeClr val="tx1"/>
          </a:solidFill>
          <a:latin typeface="+mn-lt"/>
          <a:ea typeface="+mn-ea"/>
          <a:cs typeface="+mn-cs"/>
        </a:defRPr>
      </a:lvl4pPr>
      <a:lvl5pPr marL="1600200" indent="-210312" algn="l" rtl="0" eaLnBrk="1" latinLnBrk="0" hangingPunct="1">
        <a:spcBef>
          <a:spcPct val="20000"/>
        </a:spcBef>
        <a:buClr>
          <a:schemeClr val="accent1">
            <a:tint val="75000"/>
          </a:schemeClr>
        </a:buClr>
        <a:buFont typeface="Wingdings 2"/>
        <a:buChar char=""/>
        <a:defRPr kumimoji="0" sz="1900" kern="1200">
          <a:solidFill>
            <a:schemeClr val="tx1"/>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kumimoji="0"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9.jpe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8.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1.jpe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Layout" Target="../slideLayouts/slideLayout18.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 Id="rId9" Type="http://schemas.openxmlformats.org/officeDocument/2006/relationships/image" Target="../media/image22.jpeg"/></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8.xml"/><Relationship Id="rId5" Type="http://schemas.openxmlformats.org/officeDocument/2006/relationships/image" Target="../media/image31.jpeg"/><Relationship Id="rId4" Type="http://schemas.openxmlformats.org/officeDocument/2006/relationships/image" Target="../media/image30.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5.jpeg"/><Relationship Id="rId7" Type="http://schemas.openxmlformats.org/officeDocument/2006/relationships/image" Target="../media/image39.jpeg"/><Relationship Id="rId12" Type="http://schemas.openxmlformats.org/officeDocument/2006/relationships/image" Target="../media/image44.jpeg"/><Relationship Id="rId2" Type="http://schemas.openxmlformats.org/officeDocument/2006/relationships/image" Target="../media/image34.jpeg"/><Relationship Id="rId1" Type="http://schemas.openxmlformats.org/officeDocument/2006/relationships/slideLayout" Target="../slideLayouts/slideLayout18.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jpeg"/><Relationship Id="rId10" Type="http://schemas.openxmlformats.org/officeDocument/2006/relationships/image" Target="../media/image42.png"/><Relationship Id="rId4" Type="http://schemas.openxmlformats.org/officeDocument/2006/relationships/image" Target="../media/image36.jpeg"/><Relationship Id="rId9" Type="http://schemas.openxmlformats.org/officeDocument/2006/relationships/image" Target="../media/image41.jpeg"/></Relationships>
</file>

<file path=ppt/slides/_rels/slide35.xml.rels><?xml version="1.0" encoding="UTF-8" standalone="yes"?>
<Relationships xmlns="http://schemas.openxmlformats.org/package/2006/relationships"><Relationship Id="rId3" Type="http://schemas.openxmlformats.org/officeDocument/2006/relationships/hyperlink" Target="http://www.cert-in.org.in/" TargetMode="External"/><Relationship Id="rId2" Type="http://schemas.openxmlformats.org/officeDocument/2006/relationships/image" Target="../media/image46.jpeg"/><Relationship Id="rId1" Type="http://schemas.openxmlformats.org/officeDocument/2006/relationships/slideLayout" Target="../slideLayouts/slideLayout17.xml"/><Relationship Id="rId4" Type="http://schemas.openxmlformats.org/officeDocument/2006/relationships/hyperlink" Target="mailto:incident@cert-in.org.in"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4000" r="-24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57288" y="2644775"/>
            <a:ext cx="6919912" cy="1470025"/>
          </a:xfrm>
        </p:spPr>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10000" b="1" i="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Welcome</a:t>
            </a:r>
            <a:endParaRPr lang="en-US" sz="10000" b="1" i="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Tree>
  </p:cSld>
  <p:clrMapOvr>
    <a:masterClrMapping/>
  </p:clrMapOvr>
  <p:transition spd="slow" advTm="5000">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7200" y="609600"/>
            <a:ext cx="8062912" cy="4800600"/>
          </a:xfrm>
          <a:prstGeom prst="rect">
            <a:avLst/>
          </a:prstGeom>
        </p:spPr>
        <p:txBody>
          <a:bodyPr/>
          <a:lstStyle/>
          <a:p>
            <a:pPr marL="484632" marR="0" lvl="0" indent="0" algn="ctr" defTabSz="914400" rtl="0" eaLnBrk="1" fontAlgn="auto" latinLnBrk="0" hangingPunct="1">
              <a:lnSpc>
                <a:spcPct val="100000"/>
              </a:lnSpc>
              <a:spcBef>
                <a:spcPct val="0"/>
              </a:spcBef>
              <a:spcAft>
                <a:spcPts val="0"/>
              </a:spcAft>
              <a:buClrTx/>
              <a:buSzTx/>
              <a:buFontTx/>
              <a:buNone/>
              <a:tabLst/>
              <a:defRPr/>
            </a:pPr>
            <a:r>
              <a:rPr kumimoji="0" lang="en-US" sz="7200" b="0" i="0" u="none" strike="noStrike" kern="1200" cap="none" spc="0" normalizeH="0" baseline="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Why has it increased in the recent year??</a:t>
            </a:r>
            <a:endParaRPr kumimoji="0" lang="en-US" sz="7200" b="0" i="0" u="none" strike="noStrike" kern="1200" cap="none" spc="0" normalizeH="0" baseline="0" noProof="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endParaRPr>
          </a:p>
        </p:txBody>
      </p:sp>
    </p:spTree>
  </p:cSld>
  <p:clrMapOvr>
    <a:masterClrMapping/>
  </p:clrMapOvr>
  <p:transition spd="slow" advTm="20000">
    <p:wheel spokes="8"/>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200" y="381000"/>
            <a:ext cx="8229600" cy="6073808"/>
          </a:xfrm>
        </p:spPr>
        <p:txBody>
          <a:bodyPr>
            <a:normAutofit fontScale="92500" lnSpcReduction="20000"/>
          </a:bodyPr>
          <a:lstStyle/>
          <a:p>
            <a:r>
              <a:rPr lang="en-US" dirty="0" smtClean="0"/>
              <a:t>Increased level of connectivity, remote working on technology and automation have increased the frequency of Cybercrime.</a:t>
            </a:r>
          </a:p>
          <a:p>
            <a:endParaRPr lang="en-US" dirty="0" smtClean="0"/>
          </a:p>
          <a:p>
            <a:r>
              <a:rPr lang="en-US" dirty="0" smtClean="0"/>
              <a:t>Also, Cybercriminals have used the corona virus pandemic for their crime. Last year when the whole world took to the online medium due to the Corona virus pandemic the frequency of Cybercrime increased.</a:t>
            </a:r>
          </a:p>
          <a:p>
            <a:endParaRPr lang="en-US" dirty="0" smtClean="0"/>
          </a:p>
          <a:p>
            <a:r>
              <a:rPr lang="en-US" dirty="0" smtClean="0"/>
              <a:t>Cybercriminals are developing and boosting their attack at an alarming pace, exploiting the fear and uncertainty caused by the unstable social and economic situation  created by Covid-19.</a:t>
            </a:r>
          </a:p>
          <a:p>
            <a:endParaRPr lang="en-US" dirty="0"/>
          </a:p>
        </p:txBody>
      </p:sp>
    </p:spTree>
  </p:cSld>
  <p:clrMapOvr>
    <a:masterClrMapping/>
  </p:clrMapOvr>
  <p:transition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7" dur="15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5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9" dur="150"/>
                                        <p:tgtEl>
                                          <p:spTgt spid="6">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14" dur="15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15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16" dur="150"/>
                                        <p:tgtEl>
                                          <p:spTgt spid="6">
                                            <p:txEl>
                                              <p:pRg st="2" end="2"/>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500"/>
                                  </p:stCondLst>
                                  <p:iterate type="lt">
                                    <p:tmPct val="50000"/>
                                  </p:iterate>
                                  <p:childTnLst>
                                    <p:set>
                                      <p:cBhvr>
                                        <p:cTn id="20" dur="1" fill="hold">
                                          <p:stCondLst>
                                            <p:cond delay="0"/>
                                          </p:stCondLst>
                                        </p:cTn>
                                        <p:tgtEl>
                                          <p:spTgt spid="6">
                                            <p:txEl>
                                              <p:pRg st="4" end="4"/>
                                            </p:txEl>
                                          </p:spTgt>
                                        </p:tgtEl>
                                        <p:attrNameLst>
                                          <p:attrName>style.visibility</p:attrName>
                                        </p:attrNameLst>
                                      </p:cBhvr>
                                      <p:to>
                                        <p:strVal val="visible"/>
                                      </p:to>
                                    </p:set>
                                    <p:anim calcmode="discrete" valueType="clr">
                                      <p:cBhvr override="childStyle">
                                        <p:cTn id="21" dur="150"/>
                                        <p:tgtEl>
                                          <p:spTgt spid="6">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150"/>
                                        <p:tgtEl>
                                          <p:spTgt spid="6">
                                            <p:txEl>
                                              <p:pRg st="4" end="4"/>
                                            </p:txEl>
                                          </p:spTgt>
                                        </p:tgtEl>
                                        <p:attrNameLst>
                                          <p:attrName>fillcolor</p:attrName>
                                        </p:attrNameLst>
                                      </p:cBhvr>
                                      <p:tavLst>
                                        <p:tav tm="0">
                                          <p:val>
                                            <p:clrVal>
                                              <a:schemeClr val="accent2"/>
                                            </p:clrVal>
                                          </p:val>
                                        </p:tav>
                                        <p:tav tm="50000">
                                          <p:val>
                                            <p:clrVal>
                                              <a:schemeClr val="hlink"/>
                                            </p:clrVal>
                                          </p:val>
                                        </p:tav>
                                      </p:tavLst>
                                    </p:anim>
                                    <p:set>
                                      <p:cBhvr>
                                        <p:cTn id="23" dur="150"/>
                                        <p:tgtEl>
                                          <p:spTgt spid="6">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04800"/>
            <a:ext cx="8229600" cy="6477000"/>
          </a:xfrm>
        </p:spPr>
        <p:txBody>
          <a:bodyPr>
            <a:normAutofit fontScale="92500"/>
          </a:bodyPr>
          <a:lstStyle/>
          <a:p>
            <a:r>
              <a:rPr lang="en-US" dirty="0" smtClean="0"/>
              <a:t>A report (sponsored by McAfee), published in 2014, estimated that the annual damage to the global economy was $445 billion.</a:t>
            </a:r>
          </a:p>
          <a:p>
            <a:endParaRPr lang="en-US" dirty="0" smtClean="0"/>
          </a:p>
          <a:p>
            <a:r>
              <a:rPr lang="en-US" dirty="0" smtClean="0"/>
              <a:t>Approximately $1.5 billion was last in 2012 to online credit and debit card fraud in the US.</a:t>
            </a:r>
          </a:p>
          <a:p>
            <a:endParaRPr lang="en-US" dirty="0" smtClean="0"/>
          </a:p>
          <a:p>
            <a:r>
              <a:rPr lang="en-US" dirty="0" smtClean="0"/>
              <a:t>In 2018, A study by Center for Strategic and International Studies (CSIS), In partnership with McAfee, concludes that close $600 billion, nearly one percent of global GDP, is lost to cybercrime each year.</a:t>
            </a:r>
            <a:endParaRPr lang="en-US" dirty="0"/>
          </a:p>
        </p:txBody>
      </p:sp>
    </p:spTree>
  </p:cSld>
  <p:clrMapOvr>
    <a:masterClrMapping/>
  </p:clrMapOvr>
  <p:transition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dow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47688" y="130175"/>
            <a:ext cx="8062912" cy="1470025"/>
          </a:xfrm>
        </p:spPr>
        <p:txBody>
          <a:bodyPr>
            <a:normAutofit/>
          </a:bodyPr>
          <a:lstStyle/>
          <a:p>
            <a:r>
              <a:rPr lang="en-US" sz="4000" dirty="0" smtClean="0"/>
              <a:t>Cybercrime recorded in 2019 - In India.</a:t>
            </a:r>
            <a:endParaRPr lang="en-US" sz="4000" dirty="0"/>
          </a:p>
        </p:txBody>
      </p:sp>
      <p:sp>
        <p:nvSpPr>
          <p:cNvPr id="3" name="Subtitle 2"/>
          <p:cNvSpPr>
            <a:spLocks noGrp="1"/>
          </p:cNvSpPr>
          <p:nvPr>
            <p:ph type="subTitle" idx="1"/>
          </p:nvPr>
        </p:nvSpPr>
        <p:spPr>
          <a:xfrm>
            <a:off x="76200" y="914400"/>
            <a:ext cx="5257800" cy="5943600"/>
          </a:xfrm>
        </p:spPr>
        <p:txBody>
          <a:bodyPr>
            <a:noAutofit/>
          </a:bodyPr>
          <a:lstStyle/>
          <a:p>
            <a:pPr algn="ctr"/>
            <a:r>
              <a:rPr lang="en-US" sz="2400" dirty="0" smtClean="0"/>
              <a:t>The NCRB’s data stated that ’44,546’ cases of cybercrime were registered in 2019 as compared to ’28,248’ in 2018.</a:t>
            </a:r>
          </a:p>
          <a:p>
            <a:pPr algn="ctr"/>
            <a:endParaRPr lang="en-US" sz="2400" dirty="0" smtClean="0"/>
          </a:p>
          <a:p>
            <a:pPr algn="ctr"/>
            <a:r>
              <a:rPr lang="en-US" sz="2400" dirty="0" smtClean="0"/>
              <a:t>In 2019, highest number of cybercrime cases were registered in Karnataka(12,020), followed by Uttar Pradesh (11,416), Maharashtra (4,967), Telangana (2,691) and Assam (2,231).</a:t>
            </a:r>
          </a:p>
          <a:p>
            <a:pPr algn="ctr"/>
            <a:endParaRPr lang="en-US" sz="2400" dirty="0" smtClean="0"/>
          </a:p>
          <a:p>
            <a:pPr algn="ctr"/>
            <a:r>
              <a:rPr lang="en-US" sz="2400" dirty="0" smtClean="0"/>
              <a:t>Among the union territories, Delhi alone accounted for 78 percent of cybercrime.</a:t>
            </a:r>
          </a:p>
        </p:txBody>
      </p:sp>
      <p:pic>
        <p:nvPicPr>
          <p:cNvPr id="4" name="Picture 3" descr="map_1.png"/>
          <p:cNvPicPr>
            <a:picLocks noChangeAspect="1"/>
          </p:cNvPicPr>
          <p:nvPr/>
        </p:nvPicPr>
        <p:blipFill>
          <a:blip r:embed="rId3"/>
          <a:srcRect l="13684" t="2391" r="17895" b="4880"/>
          <a:stretch>
            <a:fillRect/>
          </a:stretch>
        </p:blipFill>
        <p:spPr>
          <a:xfrm>
            <a:off x="5257800" y="1955409"/>
            <a:ext cx="3736808" cy="4369191"/>
          </a:xfrm>
          <a:prstGeom prst="rect">
            <a:avLst/>
          </a:prstGeom>
        </p:spPr>
      </p:pic>
    </p:spTree>
  </p:cSld>
  <p:clrMapOvr>
    <a:masterClrMapping/>
  </p:clrMapOvr>
  <p:transition spd="slow" advTm="20000">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dow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graphicFrame>
        <p:nvGraphicFramePr>
          <p:cNvPr id="2" name="Chart 1"/>
          <p:cNvGraphicFramePr/>
          <p:nvPr/>
        </p:nvGraphicFramePr>
        <p:xfrm>
          <a:off x="152400" y="152400"/>
          <a:ext cx="8839200" cy="65532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advTm="1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down)">
                                      <p:cBhvr>
                                        <p:cTn id="7" dur="500"/>
                                        <p:tgtEl>
                                          <p:spTgt spid="2">
                                            <p:graphicEl>
                                              <a:chart seriesIdx="-3" categoryIdx="-3" bldStep="gridLegend"/>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
                                            <p:graphicEl>
                                              <a:chart seriesIdx="0" categoryIdx="0" bldStep="ptInSeries"/>
                                            </p:graphicEl>
                                          </p:spTgt>
                                        </p:tgtEl>
                                        <p:attrNameLst>
                                          <p:attrName>style.visibility</p:attrName>
                                        </p:attrNameLst>
                                      </p:cBhvr>
                                      <p:to>
                                        <p:strVal val="visible"/>
                                      </p:to>
                                    </p:set>
                                    <p:animEffect transition="in" filter="wipe(down)">
                                      <p:cBhvr>
                                        <p:cTn id="12" dur="500"/>
                                        <p:tgtEl>
                                          <p:spTgt spid="2">
                                            <p:graphicEl>
                                              <a:chart seriesIdx="0" categoryIdx="0" bldStep="ptInSeries"/>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
                                            <p:graphicEl>
                                              <a:chart seriesIdx="0" categoryIdx="1" bldStep="ptInSeries"/>
                                            </p:graphicEl>
                                          </p:spTgt>
                                        </p:tgtEl>
                                        <p:attrNameLst>
                                          <p:attrName>style.visibility</p:attrName>
                                        </p:attrNameLst>
                                      </p:cBhvr>
                                      <p:to>
                                        <p:strVal val="visible"/>
                                      </p:to>
                                    </p:set>
                                    <p:animEffect transition="in" filter="wipe(down)">
                                      <p:cBhvr>
                                        <p:cTn id="17" dur="500"/>
                                        <p:tgtEl>
                                          <p:spTgt spid="2">
                                            <p:graphicEl>
                                              <a:chart seriesIdx="0" categoryIdx="1" bldStep="ptInSeries"/>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
                                            <p:graphicEl>
                                              <a:chart seriesIdx="0" categoryIdx="2" bldStep="ptInSeries"/>
                                            </p:graphicEl>
                                          </p:spTgt>
                                        </p:tgtEl>
                                        <p:attrNameLst>
                                          <p:attrName>style.visibility</p:attrName>
                                        </p:attrNameLst>
                                      </p:cBhvr>
                                      <p:to>
                                        <p:strVal val="visible"/>
                                      </p:to>
                                    </p:set>
                                    <p:animEffect transition="in" filter="wipe(down)">
                                      <p:cBhvr>
                                        <p:cTn id="22" dur="500"/>
                                        <p:tgtEl>
                                          <p:spTgt spid="2">
                                            <p:graphicEl>
                                              <a:chart seriesIdx="0" categoryIdx="2" bldStep="ptInSeries"/>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
                                            <p:graphicEl>
                                              <a:chart seriesIdx="0" categoryIdx="3" bldStep="ptInSeries"/>
                                            </p:graphicEl>
                                          </p:spTgt>
                                        </p:tgtEl>
                                        <p:attrNameLst>
                                          <p:attrName>style.visibility</p:attrName>
                                        </p:attrNameLst>
                                      </p:cBhvr>
                                      <p:to>
                                        <p:strVal val="visible"/>
                                      </p:to>
                                    </p:set>
                                    <p:animEffect transition="in" filter="wipe(down)">
                                      <p:cBhvr>
                                        <p:cTn id="27" dur="500"/>
                                        <p:tgtEl>
                                          <p:spTgt spid="2">
                                            <p:graphicEl>
                                              <a:chart seriesIdx="0" categoryIdx="3" bldStep="ptInSeries"/>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2">
                                            <p:graphicEl>
                                              <a:chart seriesIdx="0" categoryIdx="4" bldStep="ptInSeries"/>
                                            </p:graphicEl>
                                          </p:spTgt>
                                        </p:tgtEl>
                                        <p:attrNameLst>
                                          <p:attrName>style.visibility</p:attrName>
                                        </p:attrNameLst>
                                      </p:cBhvr>
                                      <p:to>
                                        <p:strVal val="visible"/>
                                      </p:to>
                                    </p:set>
                                    <p:animEffect transition="in" filter="wipe(down)">
                                      <p:cBhvr>
                                        <p:cTn id="32" dur="500"/>
                                        <p:tgtEl>
                                          <p:spTgt spid="2">
                                            <p:graphicEl>
                                              <a:chart seriesIdx="0" categoryIdx="4" bldStep="ptInSeries"/>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2">
                                            <p:graphicEl>
                                              <a:chart seriesIdx="0" categoryIdx="5" bldStep="ptInSeries"/>
                                            </p:graphicEl>
                                          </p:spTgt>
                                        </p:tgtEl>
                                        <p:attrNameLst>
                                          <p:attrName>style.visibility</p:attrName>
                                        </p:attrNameLst>
                                      </p:cBhvr>
                                      <p:to>
                                        <p:strVal val="visible"/>
                                      </p:to>
                                    </p:set>
                                    <p:animEffect transition="in" filter="wipe(down)">
                                      <p:cBhvr>
                                        <p:cTn id="37" dur="500"/>
                                        <p:tgtEl>
                                          <p:spTgt spid="2">
                                            <p:graphicEl>
                                              <a:chart seriesIdx="0" categoryIdx="5" bldStep="ptInSeries"/>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2">
                                            <p:graphicEl>
                                              <a:chart seriesIdx="0" categoryIdx="6" bldStep="ptInSeries"/>
                                            </p:graphicEl>
                                          </p:spTgt>
                                        </p:tgtEl>
                                        <p:attrNameLst>
                                          <p:attrName>style.visibility</p:attrName>
                                        </p:attrNameLst>
                                      </p:cBhvr>
                                      <p:to>
                                        <p:strVal val="visible"/>
                                      </p:to>
                                    </p:set>
                                    <p:animEffect transition="in" filter="wipe(down)">
                                      <p:cBhvr>
                                        <p:cTn id="42" dur="500"/>
                                        <p:tgtEl>
                                          <p:spTgt spid="2">
                                            <p:graphicEl>
                                              <a:chart seriesIdx="0" categoryIdx="6" bldStep="ptInSeries"/>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2">
                                            <p:graphicEl>
                                              <a:chart seriesIdx="0" categoryIdx="7" bldStep="ptInSeries"/>
                                            </p:graphicEl>
                                          </p:spTgt>
                                        </p:tgtEl>
                                        <p:attrNameLst>
                                          <p:attrName>style.visibility</p:attrName>
                                        </p:attrNameLst>
                                      </p:cBhvr>
                                      <p:to>
                                        <p:strVal val="visible"/>
                                      </p:to>
                                    </p:set>
                                    <p:animEffect transition="in" filter="wipe(down)">
                                      <p:cBhvr>
                                        <p:cTn id="47" dur="500"/>
                                        <p:tgtEl>
                                          <p:spTgt spid="2">
                                            <p:graphicEl>
                                              <a:chart seriesIdx="0" categoryIdx="7" bldStep="ptInSeries"/>
                                            </p:graphic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
                                            <p:graphicEl>
                                              <a:chart seriesIdx="0" categoryIdx="8" bldStep="ptInSeries"/>
                                            </p:graphicEl>
                                          </p:spTgt>
                                        </p:tgtEl>
                                        <p:attrNameLst>
                                          <p:attrName>style.visibility</p:attrName>
                                        </p:attrNameLst>
                                      </p:cBhvr>
                                      <p:to>
                                        <p:strVal val="visible"/>
                                      </p:to>
                                    </p:set>
                                    <p:animEffect transition="in" filter="wipe(down)">
                                      <p:cBhvr>
                                        <p:cTn id="52" dur="500"/>
                                        <p:tgtEl>
                                          <p:spTgt spid="2">
                                            <p:graphicEl>
                                              <a:chart seriesIdx="0" categoryIdx="8" bldStep="ptInSeries"/>
                                            </p:graphic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2">
                                            <p:graphicEl>
                                              <a:chart seriesIdx="0" categoryIdx="9" bldStep="ptInSeries"/>
                                            </p:graphicEl>
                                          </p:spTgt>
                                        </p:tgtEl>
                                        <p:attrNameLst>
                                          <p:attrName>style.visibility</p:attrName>
                                        </p:attrNameLst>
                                      </p:cBhvr>
                                      <p:to>
                                        <p:strVal val="visible"/>
                                      </p:to>
                                    </p:set>
                                    <p:animEffect transition="in" filter="wipe(down)">
                                      <p:cBhvr>
                                        <p:cTn id="57" dur="500"/>
                                        <p:tgtEl>
                                          <p:spTgt spid="2">
                                            <p:graphicEl>
                                              <a:chart seriesIdx="0" categoryIdx="9" bldStep="ptInSeries"/>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2">
                                            <p:graphicEl>
                                              <a:chart seriesIdx="0" categoryIdx="10" bldStep="ptInSeries"/>
                                            </p:graphicEl>
                                          </p:spTgt>
                                        </p:tgtEl>
                                        <p:attrNameLst>
                                          <p:attrName>style.visibility</p:attrName>
                                        </p:attrNameLst>
                                      </p:cBhvr>
                                      <p:to>
                                        <p:strVal val="visible"/>
                                      </p:to>
                                    </p:set>
                                    <p:animEffect transition="in" filter="wipe(down)">
                                      <p:cBhvr>
                                        <p:cTn id="62" dur="500"/>
                                        <p:tgtEl>
                                          <p:spTgt spid="2">
                                            <p:graphicEl>
                                              <a:chart seriesIdx="0" categoryIdx="10" bldStep="ptInSeries"/>
                                            </p:graphicEl>
                                          </p:spTgt>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
                                            <p:graphicEl>
                                              <a:chart seriesIdx="0" categoryIdx="11" bldStep="ptInSeries"/>
                                            </p:graphicEl>
                                          </p:spTgt>
                                        </p:tgtEl>
                                        <p:attrNameLst>
                                          <p:attrName>style.visibility</p:attrName>
                                        </p:attrNameLst>
                                      </p:cBhvr>
                                      <p:to>
                                        <p:strVal val="visible"/>
                                      </p:to>
                                    </p:set>
                                    <p:animEffect transition="in" filter="wipe(down)">
                                      <p:cBhvr>
                                        <p:cTn id="67" dur="500"/>
                                        <p:tgtEl>
                                          <p:spTgt spid="2">
                                            <p:graphicEl>
                                              <a:chart seriesIdx="0" categoryIdx="11" bldStep="ptInSeries"/>
                                            </p:graphic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2">
                                            <p:graphicEl>
                                              <a:chart seriesIdx="0" categoryIdx="12" bldStep="ptInSeries"/>
                                            </p:graphicEl>
                                          </p:spTgt>
                                        </p:tgtEl>
                                        <p:attrNameLst>
                                          <p:attrName>style.visibility</p:attrName>
                                        </p:attrNameLst>
                                      </p:cBhvr>
                                      <p:to>
                                        <p:strVal val="visible"/>
                                      </p:to>
                                    </p:set>
                                    <p:animEffect transition="in" filter="wipe(down)">
                                      <p:cBhvr>
                                        <p:cTn id="72" dur="500"/>
                                        <p:tgtEl>
                                          <p:spTgt spid="2">
                                            <p:graphicEl>
                                              <a:chart seriesIdx="0" categoryIdx="12" bldStep="ptInSeries"/>
                                            </p:graphicEl>
                                          </p:spTgt>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
                                            <p:graphicEl>
                                              <a:chart seriesIdx="0" categoryIdx="13" bldStep="ptInSeries"/>
                                            </p:graphicEl>
                                          </p:spTgt>
                                        </p:tgtEl>
                                        <p:attrNameLst>
                                          <p:attrName>style.visibility</p:attrName>
                                        </p:attrNameLst>
                                      </p:cBhvr>
                                      <p:to>
                                        <p:strVal val="visible"/>
                                      </p:to>
                                    </p:set>
                                    <p:animEffect transition="in" filter="wipe(down)">
                                      <p:cBhvr>
                                        <p:cTn id="77" dur="500"/>
                                        <p:tgtEl>
                                          <p:spTgt spid="2">
                                            <p:graphicEl>
                                              <a:chart seriesIdx="0" categoryIdx="13" bldStep="ptInSeries"/>
                                            </p:graphicEl>
                                          </p:spTgt>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4" fill="hold" grpId="0" nodeType="clickEffect">
                                  <p:stCondLst>
                                    <p:cond delay="0"/>
                                  </p:stCondLst>
                                  <p:childTnLst>
                                    <p:set>
                                      <p:cBhvr>
                                        <p:cTn id="81" dur="1" fill="hold">
                                          <p:stCondLst>
                                            <p:cond delay="0"/>
                                          </p:stCondLst>
                                        </p:cTn>
                                        <p:tgtEl>
                                          <p:spTgt spid="2">
                                            <p:graphicEl>
                                              <a:chart seriesIdx="0" categoryIdx="14" bldStep="ptInSeries"/>
                                            </p:graphicEl>
                                          </p:spTgt>
                                        </p:tgtEl>
                                        <p:attrNameLst>
                                          <p:attrName>style.visibility</p:attrName>
                                        </p:attrNameLst>
                                      </p:cBhvr>
                                      <p:to>
                                        <p:strVal val="visible"/>
                                      </p:to>
                                    </p:set>
                                    <p:animEffect transition="in" filter="wipe(down)">
                                      <p:cBhvr>
                                        <p:cTn id="82" dur="500"/>
                                        <p:tgtEl>
                                          <p:spTgt spid="2">
                                            <p:graphicEl>
                                              <a:chart seriesIdx="0" categoryIdx="14" bldStep="ptInSeries"/>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4" fill="hold" grpId="0" nodeType="clickEffect">
                                  <p:stCondLst>
                                    <p:cond delay="0"/>
                                  </p:stCondLst>
                                  <p:childTnLst>
                                    <p:set>
                                      <p:cBhvr>
                                        <p:cTn id="86" dur="1" fill="hold">
                                          <p:stCondLst>
                                            <p:cond delay="0"/>
                                          </p:stCondLst>
                                        </p:cTn>
                                        <p:tgtEl>
                                          <p:spTgt spid="2">
                                            <p:graphicEl>
                                              <a:chart seriesIdx="0" categoryIdx="15" bldStep="ptInSeries"/>
                                            </p:graphicEl>
                                          </p:spTgt>
                                        </p:tgtEl>
                                        <p:attrNameLst>
                                          <p:attrName>style.visibility</p:attrName>
                                        </p:attrNameLst>
                                      </p:cBhvr>
                                      <p:to>
                                        <p:strVal val="visible"/>
                                      </p:to>
                                    </p:set>
                                    <p:animEffect transition="in" filter="wipe(down)">
                                      <p:cBhvr>
                                        <p:cTn id="87" dur="500"/>
                                        <p:tgtEl>
                                          <p:spTgt spid="2">
                                            <p:graphicEl>
                                              <a:chart seriesIdx="0" categoryIdx="15" bldStep="ptInSeries"/>
                                            </p:graphicEl>
                                          </p:spTgt>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2">
                                            <p:graphicEl>
                                              <a:chart seriesIdx="0" categoryIdx="16" bldStep="ptInSeries"/>
                                            </p:graphicEl>
                                          </p:spTgt>
                                        </p:tgtEl>
                                        <p:attrNameLst>
                                          <p:attrName>style.visibility</p:attrName>
                                        </p:attrNameLst>
                                      </p:cBhvr>
                                      <p:to>
                                        <p:strVal val="visible"/>
                                      </p:to>
                                    </p:set>
                                    <p:animEffect transition="in" filter="wipe(down)">
                                      <p:cBhvr>
                                        <p:cTn id="92" dur="500"/>
                                        <p:tgtEl>
                                          <p:spTgt spid="2">
                                            <p:graphicEl>
                                              <a:chart seriesIdx="0" categoryIdx="16" bldStep="ptInSeries"/>
                                            </p:graphicEl>
                                          </p:spTgt>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2">
                                            <p:graphicEl>
                                              <a:chart seriesIdx="0" categoryIdx="17" bldStep="ptInSeries"/>
                                            </p:graphicEl>
                                          </p:spTgt>
                                        </p:tgtEl>
                                        <p:attrNameLst>
                                          <p:attrName>style.visibility</p:attrName>
                                        </p:attrNameLst>
                                      </p:cBhvr>
                                      <p:to>
                                        <p:strVal val="visible"/>
                                      </p:to>
                                    </p:set>
                                    <p:animEffect transition="in" filter="wipe(down)">
                                      <p:cBhvr>
                                        <p:cTn id="97" dur="500"/>
                                        <p:tgtEl>
                                          <p:spTgt spid="2">
                                            <p:graphicEl>
                                              <a:chart seriesIdx="0" categoryIdx="17" bldStep="ptIn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seriesEl"/>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457200" y="1715294"/>
            <a:ext cx="8001000" cy="4914106"/>
          </a:xfrm>
          <a:prstGeom prst="rect">
            <a:avLst/>
          </a:prstGeom>
        </p:spPr>
        <p:txBody>
          <a:bodyPr>
            <a:noAutofit/>
          </a:bodyPr>
          <a:lstStyle/>
          <a:p>
            <a:pPr marL="484632" marR="0" lvl="0" indent="0" algn="ctr" defTabSz="914400" rtl="0" eaLnBrk="1" fontAlgn="auto" latinLnBrk="0" hangingPunct="1">
              <a:lnSpc>
                <a:spcPct val="100000"/>
              </a:lnSpc>
              <a:spcBef>
                <a:spcPct val="0"/>
              </a:spcBef>
              <a:spcAft>
                <a:spcPts val="0"/>
              </a:spcAft>
              <a:buClrTx/>
              <a:buSzTx/>
              <a:buFontTx/>
              <a:buNone/>
              <a:tabLst/>
              <a:defRPr/>
            </a:pPr>
            <a:r>
              <a:rPr kumimoji="0" lang="en-US" sz="7200" b="0" i="0" u="none" strike="noStrike" kern="1200" cap="none" spc="0" normalizeH="0" baseline="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Top 20 Country impacted by Cybercrime.</a:t>
            </a:r>
            <a:endParaRPr kumimoji="0" lang="en-US" sz="7200" b="0" i="0" u="none" strike="noStrike" kern="1200" cap="none" spc="0" normalizeH="0" baseline="0" noProof="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endParaRPr>
          </a:p>
        </p:txBody>
      </p:sp>
    </p:spTree>
  </p:cSld>
  <p:clrMapOvr>
    <a:masterClrMapping/>
  </p:clrMapOvr>
  <p:transition advTm="1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graphicFrame>
        <p:nvGraphicFramePr>
          <p:cNvPr id="2" name="Chart 1"/>
          <p:cNvGraphicFramePr/>
          <p:nvPr/>
        </p:nvGraphicFramePr>
        <p:xfrm>
          <a:off x="152400" y="152400"/>
          <a:ext cx="8763000" cy="6477000"/>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transition advTm="1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 calcmode="lin" valueType="num">
                                      <p:cBhvr additive="base">
                                        <p:cTn id="7" dur="500" fill="hold"/>
                                        <p:tgtEl>
                                          <p:spTgt spid="2">
                                            <p:graphicEl>
                                              <a:chart seriesIdx="-3" categoryIdx="-3" bldStep="gridLegend"/>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graphicEl>
                                              <a:chart seriesIdx="-3" categoryIdx="-3" bldStep="gridLegend"/>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graphicEl>
                                              <a:chart seriesIdx="-4" categoryIdx="0" bldStep="category"/>
                                            </p:graphicEl>
                                          </p:spTgt>
                                        </p:tgtEl>
                                        <p:attrNameLst>
                                          <p:attrName>style.visibility</p:attrName>
                                        </p:attrNameLst>
                                      </p:cBhvr>
                                      <p:to>
                                        <p:strVal val="visible"/>
                                      </p:to>
                                    </p:set>
                                    <p:anim calcmode="lin" valueType="num">
                                      <p:cBhvr additive="base">
                                        <p:cTn id="13" dur="500" fill="hold"/>
                                        <p:tgtEl>
                                          <p:spTgt spid="2">
                                            <p:graphicEl>
                                              <a:chart seriesIdx="-4" categoryIdx="0" bldStep="category"/>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graphicEl>
                                              <a:chart seriesIdx="-4" categoryIdx="0"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graphicEl>
                                              <a:chart seriesIdx="-4" categoryIdx="1" bldStep="category"/>
                                            </p:graphicEl>
                                          </p:spTgt>
                                        </p:tgtEl>
                                        <p:attrNameLst>
                                          <p:attrName>style.visibility</p:attrName>
                                        </p:attrNameLst>
                                      </p:cBhvr>
                                      <p:to>
                                        <p:strVal val="visible"/>
                                      </p:to>
                                    </p:set>
                                    <p:anim calcmode="lin" valueType="num">
                                      <p:cBhvr additive="base">
                                        <p:cTn id="19" dur="500" fill="hold"/>
                                        <p:tgtEl>
                                          <p:spTgt spid="2">
                                            <p:graphicEl>
                                              <a:chart seriesIdx="-4" categoryIdx="1" bldStep="category"/>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graphicEl>
                                              <a:chart seriesIdx="-4" categoryIdx="1"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graphicEl>
                                              <a:chart seriesIdx="-4" categoryIdx="2" bldStep="category"/>
                                            </p:graphicEl>
                                          </p:spTgt>
                                        </p:tgtEl>
                                        <p:attrNameLst>
                                          <p:attrName>style.visibility</p:attrName>
                                        </p:attrNameLst>
                                      </p:cBhvr>
                                      <p:to>
                                        <p:strVal val="visible"/>
                                      </p:to>
                                    </p:set>
                                    <p:anim calcmode="lin" valueType="num">
                                      <p:cBhvr additive="base">
                                        <p:cTn id="25" dur="500" fill="hold"/>
                                        <p:tgtEl>
                                          <p:spTgt spid="2">
                                            <p:graphicEl>
                                              <a:chart seriesIdx="-4" categoryIdx="2" bldStep="category"/>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graphicEl>
                                              <a:chart seriesIdx="-4" categoryIdx="2"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graphicEl>
                                              <a:chart seriesIdx="-4" categoryIdx="3" bldStep="category"/>
                                            </p:graphicEl>
                                          </p:spTgt>
                                        </p:tgtEl>
                                        <p:attrNameLst>
                                          <p:attrName>style.visibility</p:attrName>
                                        </p:attrNameLst>
                                      </p:cBhvr>
                                      <p:to>
                                        <p:strVal val="visible"/>
                                      </p:to>
                                    </p:set>
                                    <p:anim calcmode="lin" valueType="num">
                                      <p:cBhvr additive="base">
                                        <p:cTn id="31" dur="500" fill="hold"/>
                                        <p:tgtEl>
                                          <p:spTgt spid="2">
                                            <p:graphicEl>
                                              <a:chart seriesIdx="-4" categoryIdx="3" bldStep="category"/>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graphicEl>
                                              <a:chart seriesIdx="-4" categoryIdx="3"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graphicEl>
                                              <a:chart seriesIdx="-4" categoryIdx="4" bldStep="category"/>
                                            </p:graphicEl>
                                          </p:spTgt>
                                        </p:tgtEl>
                                        <p:attrNameLst>
                                          <p:attrName>style.visibility</p:attrName>
                                        </p:attrNameLst>
                                      </p:cBhvr>
                                      <p:to>
                                        <p:strVal val="visible"/>
                                      </p:to>
                                    </p:set>
                                    <p:anim calcmode="lin" valueType="num">
                                      <p:cBhvr additive="base">
                                        <p:cTn id="37" dur="500" fill="hold"/>
                                        <p:tgtEl>
                                          <p:spTgt spid="2">
                                            <p:graphicEl>
                                              <a:chart seriesIdx="-4" categoryIdx="4" bldStep="category"/>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graphicEl>
                                              <a:chart seriesIdx="-4" categoryIdx="4"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graphicEl>
                                              <a:chart seriesIdx="-4" categoryIdx="5" bldStep="category"/>
                                            </p:graphicEl>
                                          </p:spTgt>
                                        </p:tgtEl>
                                        <p:attrNameLst>
                                          <p:attrName>style.visibility</p:attrName>
                                        </p:attrNameLst>
                                      </p:cBhvr>
                                      <p:to>
                                        <p:strVal val="visible"/>
                                      </p:to>
                                    </p:set>
                                    <p:anim calcmode="lin" valueType="num">
                                      <p:cBhvr additive="base">
                                        <p:cTn id="43" dur="500" fill="hold"/>
                                        <p:tgtEl>
                                          <p:spTgt spid="2">
                                            <p:graphicEl>
                                              <a:chart seriesIdx="-4" categoryIdx="5" bldStep="category"/>
                                            </p:graphic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graphicEl>
                                              <a:chart seriesIdx="-4" categoryIdx="5"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
                                            <p:graphicEl>
                                              <a:chart seriesIdx="-4" categoryIdx="6" bldStep="category"/>
                                            </p:graphicEl>
                                          </p:spTgt>
                                        </p:tgtEl>
                                        <p:attrNameLst>
                                          <p:attrName>style.visibility</p:attrName>
                                        </p:attrNameLst>
                                      </p:cBhvr>
                                      <p:to>
                                        <p:strVal val="visible"/>
                                      </p:to>
                                    </p:set>
                                    <p:anim calcmode="lin" valueType="num">
                                      <p:cBhvr additive="base">
                                        <p:cTn id="49" dur="500" fill="hold"/>
                                        <p:tgtEl>
                                          <p:spTgt spid="2">
                                            <p:graphicEl>
                                              <a:chart seriesIdx="-4" categoryIdx="6" bldStep="category"/>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2">
                                            <p:graphicEl>
                                              <a:chart seriesIdx="-4" categoryIdx="6"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
                                            <p:graphicEl>
                                              <a:chart seriesIdx="-4" categoryIdx="7" bldStep="category"/>
                                            </p:graphicEl>
                                          </p:spTgt>
                                        </p:tgtEl>
                                        <p:attrNameLst>
                                          <p:attrName>style.visibility</p:attrName>
                                        </p:attrNameLst>
                                      </p:cBhvr>
                                      <p:to>
                                        <p:strVal val="visible"/>
                                      </p:to>
                                    </p:set>
                                    <p:anim calcmode="lin" valueType="num">
                                      <p:cBhvr additive="base">
                                        <p:cTn id="55" dur="500" fill="hold"/>
                                        <p:tgtEl>
                                          <p:spTgt spid="2">
                                            <p:graphicEl>
                                              <a:chart seriesIdx="-4" categoryIdx="7" bldStep="category"/>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graphicEl>
                                              <a:chart seriesIdx="-4" categoryIdx="7"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
                                            <p:graphicEl>
                                              <a:chart seriesIdx="-4" categoryIdx="8" bldStep="category"/>
                                            </p:graphicEl>
                                          </p:spTgt>
                                        </p:tgtEl>
                                        <p:attrNameLst>
                                          <p:attrName>style.visibility</p:attrName>
                                        </p:attrNameLst>
                                      </p:cBhvr>
                                      <p:to>
                                        <p:strVal val="visible"/>
                                      </p:to>
                                    </p:set>
                                    <p:anim calcmode="lin" valueType="num">
                                      <p:cBhvr additive="base">
                                        <p:cTn id="61" dur="500" fill="hold"/>
                                        <p:tgtEl>
                                          <p:spTgt spid="2">
                                            <p:graphicEl>
                                              <a:chart seriesIdx="-4" categoryIdx="8" bldStep="category"/>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2">
                                            <p:graphicEl>
                                              <a:chart seriesIdx="-4" categoryIdx="8"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
                                            <p:graphicEl>
                                              <a:chart seriesIdx="-4" categoryIdx="9" bldStep="category"/>
                                            </p:graphicEl>
                                          </p:spTgt>
                                        </p:tgtEl>
                                        <p:attrNameLst>
                                          <p:attrName>style.visibility</p:attrName>
                                        </p:attrNameLst>
                                      </p:cBhvr>
                                      <p:to>
                                        <p:strVal val="visible"/>
                                      </p:to>
                                    </p:set>
                                    <p:anim calcmode="lin" valueType="num">
                                      <p:cBhvr additive="base">
                                        <p:cTn id="67" dur="500" fill="hold"/>
                                        <p:tgtEl>
                                          <p:spTgt spid="2">
                                            <p:graphicEl>
                                              <a:chart seriesIdx="-4" categoryIdx="9" bldStep="category"/>
                                            </p:graphicEl>
                                          </p:spTgt>
                                        </p:tgtEl>
                                        <p:attrNameLst>
                                          <p:attrName>ppt_x</p:attrName>
                                        </p:attrNameLst>
                                      </p:cBhvr>
                                      <p:tavLst>
                                        <p:tav tm="0">
                                          <p:val>
                                            <p:strVal val="#ppt_x"/>
                                          </p:val>
                                        </p:tav>
                                        <p:tav tm="100000">
                                          <p:val>
                                            <p:strVal val="#ppt_x"/>
                                          </p:val>
                                        </p:tav>
                                      </p:tavLst>
                                    </p:anim>
                                    <p:anim calcmode="lin" valueType="num">
                                      <p:cBhvr additive="base">
                                        <p:cTn id="68" dur="500" fill="hold"/>
                                        <p:tgtEl>
                                          <p:spTgt spid="2">
                                            <p:graphicEl>
                                              <a:chart seriesIdx="-4" categoryIdx="9"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
                                            <p:graphicEl>
                                              <a:chart seriesIdx="-4" categoryIdx="10" bldStep="category"/>
                                            </p:graphicEl>
                                          </p:spTgt>
                                        </p:tgtEl>
                                        <p:attrNameLst>
                                          <p:attrName>style.visibility</p:attrName>
                                        </p:attrNameLst>
                                      </p:cBhvr>
                                      <p:to>
                                        <p:strVal val="visible"/>
                                      </p:to>
                                    </p:set>
                                    <p:anim calcmode="lin" valueType="num">
                                      <p:cBhvr additive="base">
                                        <p:cTn id="73" dur="500" fill="hold"/>
                                        <p:tgtEl>
                                          <p:spTgt spid="2">
                                            <p:graphicEl>
                                              <a:chart seriesIdx="-4" categoryIdx="10" bldStep="category"/>
                                            </p:graphicEl>
                                          </p:spTgt>
                                        </p:tgtEl>
                                        <p:attrNameLst>
                                          <p:attrName>ppt_x</p:attrName>
                                        </p:attrNameLst>
                                      </p:cBhvr>
                                      <p:tavLst>
                                        <p:tav tm="0">
                                          <p:val>
                                            <p:strVal val="#ppt_x"/>
                                          </p:val>
                                        </p:tav>
                                        <p:tav tm="100000">
                                          <p:val>
                                            <p:strVal val="#ppt_x"/>
                                          </p:val>
                                        </p:tav>
                                      </p:tavLst>
                                    </p:anim>
                                    <p:anim calcmode="lin" valueType="num">
                                      <p:cBhvr additive="base">
                                        <p:cTn id="74" dur="500" fill="hold"/>
                                        <p:tgtEl>
                                          <p:spTgt spid="2">
                                            <p:graphicEl>
                                              <a:chart seriesIdx="-4" categoryIdx="10"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
                                            <p:graphicEl>
                                              <a:chart seriesIdx="-4" categoryIdx="11" bldStep="category"/>
                                            </p:graphicEl>
                                          </p:spTgt>
                                        </p:tgtEl>
                                        <p:attrNameLst>
                                          <p:attrName>style.visibility</p:attrName>
                                        </p:attrNameLst>
                                      </p:cBhvr>
                                      <p:to>
                                        <p:strVal val="visible"/>
                                      </p:to>
                                    </p:set>
                                    <p:anim calcmode="lin" valueType="num">
                                      <p:cBhvr additive="base">
                                        <p:cTn id="79" dur="500" fill="hold"/>
                                        <p:tgtEl>
                                          <p:spTgt spid="2">
                                            <p:graphicEl>
                                              <a:chart seriesIdx="-4" categoryIdx="11" bldStep="category"/>
                                            </p:graphicEl>
                                          </p:spTgt>
                                        </p:tgtEl>
                                        <p:attrNameLst>
                                          <p:attrName>ppt_x</p:attrName>
                                        </p:attrNameLst>
                                      </p:cBhvr>
                                      <p:tavLst>
                                        <p:tav tm="0">
                                          <p:val>
                                            <p:strVal val="#ppt_x"/>
                                          </p:val>
                                        </p:tav>
                                        <p:tav tm="100000">
                                          <p:val>
                                            <p:strVal val="#ppt_x"/>
                                          </p:val>
                                        </p:tav>
                                      </p:tavLst>
                                    </p:anim>
                                    <p:anim calcmode="lin" valueType="num">
                                      <p:cBhvr additive="base">
                                        <p:cTn id="80" dur="500" fill="hold"/>
                                        <p:tgtEl>
                                          <p:spTgt spid="2">
                                            <p:graphicEl>
                                              <a:chart seriesIdx="-4" categoryIdx="11"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
                                            <p:graphicEl>
                                              <a:chart seriesIdx="-4" categoryIdx="12" bldStep="category"/>
                                            </p:graphicEl>
                                          </p:spTgt>
                                        </p:tgtEl>
                                        <p:attrNameLst>
                                          <p:attrName>style.visibility</p:attrName>
                                        </p:attrNameLst>
                                      </p:cBhvr>
                                      <p:to>
                                        <p:strVal val="visible"/>
                                      </p:to>
                                    </p:set>
                                    <p:anim calcmode="lin" valueType="num">
                                      <p:cBhvr additive="base">
                                        <p:cTn id="85" dur="500" fill="hold"/>
                                        <p:tgtEl>
                                          <p:spTgt spid="2">
                                            <p:graphicEl>
                                              <a:chart seriesIdx="-4" categoryIdx="12" bldStep="category"/>
                                            </p:graphicEl>
                                          </p:spTgt>
                                        </p:tgtEl>
                                        <p:attrNameLst>
                                          <p:attrName>ppt_x</p:attrName>
                                        </p:attrNameLst>
                                      </p:cBhvr>
                                      <p:tavLst>
                                        <p:tav tm="0">
                                          <p:val>
                                            <p:strVal val="#ppt_x"/>
                                          </p:val>
                                        </p:tav>
                                        <p:tav tm="100000">
                                          <p:val>
                                            <p:strVal val="#ppt_x"/>
                                          </p:val>
                                        </p:tav>
                                      </p:tavLst>
                                    </p:anim>
                                    <p:anim calcmode="lin" valueType="num">
                                      <p:cBhvr additive="base">
                                        <p:cTn id="86" dur="500" fill="hold"/>
                                        <p:tgtEl>
                                          <p:spTgt spid="2">
                                            <p:graphicEl>
                                              <a:chart seriesIdx="-4" categoryIdx="12"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
                                            <p:graphicEl>
                                              <a:chart seriesIdx="-4" categoryIdx="13" bldStep="category"/>
                                            </p:graphicEl>
                                          </p:spTgt>
                                        </p:tgtEl>
                                        <p:attrNameLst>
                                          <p:attrName>style.visibility</p:attrName>
                                        </p:attrNameLst>
                                      </p:cBhvr>
                                      <p:to>
                                        <p:strVal val="visible"/>
                                      </p:to>
                                    </p:set>
                                    <p:anim calcmode="lin" valueType="num">
                                      <p:cBhvr additive="base">
                                        <p:cTn id="91" dur="500" fill="hold"/>
                                        <p:tgtEl>
                                          <p:spTgt spid="2">
                                            <p:graphicEl>
                                              <a:chart seriesIdx="-4" categoryIdx="13" bldStep="category"/>
                                            </p:graphicEl>
                                          </p:spTgt>
                                        </p:tgtEl>
                                        <p:attrNameLst>
                                          <p:attrName>ppt_x</p:attrName>
                                        </p:attrNameLst>
                                      </p:cBhvr>
                                      <p:tavLst>
                                        <p:tav tm="0">
                                          <p:val>
                                            <p:strVal val="#ppt_x"/>
                                          </p:val>
                                        </p:tav>
                                        <p:tav tm="100000">
                                          <p:val>
                                            <p:strVal val="#ppt_x"/>
                                          </p:val>
                                        </p:tav>
                                      </p:tavLst>
                                    </p:anim>
                                    <p:anim calcmode="lin" valueType="num">
                                      <p:cBhvr additive="base">
                                        <p:cTn id="92" dur="500" fill="hold"/>
                                        <p:tgtEl>
                                          <p:spTgt spid="2">
                                            <p:graphicEl>
                                              <a:chart seriesIdx="-4" categoryIdx="13"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2">
                                            <p:graphicEl>
                                              <a:chart seriesIdx="-4" categoryIdx="14" bldStep="category"/>
                                            </p:graphicEl>
                                          </p:spTgt>
                                        </p:tgtEl>
                                        <p:attrNameLst>
                                          <p:attrName>style.visibility</p:attrName>
                                        </p:attrNameLst>
                                      </p:cBhvr>
                                      <p:to>
                                        <p:strVal val="visible"/>
                                      </p:to>
                                    </p:set>
                                    <p:anim calcmode="lin" valueType="num">
                                      <p:cBhvr additive="base">
                                        <p:cTn id="97" dur="500" fill="hold"/>
                                        <p:tgtEl>
                                          <p:spTgt spid="2">
                                            <p:graphicEl>
                                              <a:chart seriesIdx="-4" categoryIdx="14" bldStep="category"/>
                                            </p:graphicEl>
                                          </p:spTgt>
                                        </p:tgtEl>
                                        <p:attrNameLst>
                                          <p:attrName>ppt_x</p:attrName>
                                        </p:attrNameLst>
                                      </p:cBhvr>
                                      <p:tavLst>
                                        <p:tav tm="0">
                                          <p:val>
                                            <p:strVal val="#ppt_x"/>
                                          </p:val>
                                        </p:tav>
                                        <p:tav tm="100000">
                                          <p:val>
                                            <p:strVal val="#ppt_x"/>
                                          </p:val>
                                        </p:tav>
                                      </p:tavLst>
                                    </p:anim>
                                    <p:anim calcmode="lin" valueType="num">
                                      <p:cBhvr additive="base">
                                        <p:cTn id="98" dur="500" fill="hold"/>
                                        <p:tgtEl>
                                          <p:spTgt spid="2">
                                            <p:graphicEl>
                                              <a:chart seriesIdx="-4" categoryIdx="14"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2">
                                            <p:graphicEl>
                                              <a:chart seriesIdx="-4" categoryIdx="15" bldStep="category"/>
                                            </p:graphicEl>
                                          </p:spTgt>
                                        </p:tgtEl>
                                        <p:attrNameLst>
                                          <p:attrName>style.visibility</p:attrName>
                                        </p:attrNameLst>
                                      </p:cBhvr>
                                      <p:to>
                                        <p:strVal val="visible"/>
                                      </p:to>
                                    </p:set>
                                    <p:anim calcmode="lin" valueType="num">
                                      <p:cBhvr additive="base">
                                        <p:cTn id="103" dur="500" fill="hold"/>
                                        <p:tgtEl>
                                          <p:spTgt spid="2">
                                            <p:graphicEl>
                                              <a:chart seriesIdx="-4" categoryIdx="15" bldStep="category"/>
                                            </p:graphicEl>
                                          </p:spTgt>
                                        </p:tgtEl>
                                        <p:attrNameLst>
                                          <p:attrName>ppt_x</p:attrName>
                                        </p:attrNameLst>
                                      </p:cBhvr>
                                      <p:tavLst>
                                        <p:tav tm="0">
                                          <p:val>
                                            <p:strVal val="#ppt_x"/>
                                          </p:val>
                                        </p:tav>
                                        <p:tav tm="100000">
                                          <p:val>
                                            <p:strVal val="#ppt_x"/>
                                          </p:val>
                                        </p:tav>
                                      </p:tavLst>
                                    </p:anim>
                                    <p:anim calcmode="lin" valueType="num">
                                      <p:cBhvr additive="base">
                                        <p:cTn id="104" dur="500" fill="hold"/>
                                        <p:tgtEl>
                                          <p:spTgt spid="2">
                                            <p:graphicEl>
                                              <a:chart seriesIdx="-4" categoryIdx="15"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
                                            <p:graphicEl>
                                              <a:chart seriesIdx="-4" categoryIdx="16" bldStep="category"/>
                                            </p:graphicEl>
                                          </p:spTgt>
                                        </p:tgtEl>
                                        <p:attrNameLst>
                                          <p:attrName>style.visibility</p:attrName>
                                        </p:attrNameLst>
                                      </p:cBhvr>
                                      <p:to>
                                        <p:strVal val="visible"/>
                                      </p:to>
                                    </p:set>
                                    <p:anim calcmode="lin" valueType="num">
                                      <p:cBhvr additive="base">
                                        <p:cTn id="109" dur="500" fill="hold"/>
                                        <p:tgtEl>
                                          <p:spTgt spid="2">
                                            <p:graphicEl>
                                              <a:chart seriesIdx="-4" categoryIdx="16" bldStep="category"/>
                                            </p:graphic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
                                            <p:graphicEl>
                                              <a:chart seriesIdx="-4" categoryIdx="16"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grpId="0" nodeType="clickEffect">
                                  <p:stCondLst>
                                    <p:cond delay="0"/>
                                  </p:stCondLst>
                                  <p:childTnLst>
                                    <p:set>
                                      <p:cBhvr>
                                        <p:cTn id="114" dur="1" fill="hold">
                                          <p:stCondLst>
                                            <p:cond delay="0"/>
                                          </p:stCondLst>
                                        </p:cTn>
                                        <p:tgtEl>
                                          <p:spTgt spid="2">
                                            <p:graphicEl>
                                              <a:chart seriesIdx="-4" categoryIdx="17" bldStep="category"/>
                                            </p:graphicEl>
                                          </p:spTgt>
                                        </p:tgtEl>
                                        <p:attrNameLst>
                                          <p:attrName>style.visibility</p:attrName>
                                        </p:attrNameLst>
                                      </p:cBhvr>
                                      <p:to>
                                        <p:strVal val="visible"/>
                                      </p:to>
                                    </p:set>
                                    <p:anim calcmode="lin" valueType="num">
                                      <p:cBhvr additive="base">
                                        <p:cTn id="115" dur="500" fill="hold"/>
                                        <p:tgtEl>
                                          <p:spTgt spid="2">
                                            <p:graphicEl>
                                              <a:chart seriesIdx="-4" categoryIdx="17" bldStep="category"/>
                                            </p:graphicEl>
                                          </p:spTgt>
                                        </p:tgtEl>
                                        <p:attrNameLst>
                                          <p:attrName>ppt_x</p:attrName>
                                        </p:attrNameLst>
                                      </p:cBhvr>
                                      <p:tavLst>
                                        <p:tav tm="0">
                                          <p:val>
                                            <p:strVal val="#ppt_x"/>
                                          </p:val>
                                        </p:tav>
                                        <p:tav tm="100000">
                                          <p:val>
                                            <p:strVal val="#ppt_x"/>
                                          </p:val>
                                        </p:tav>
                                      </p:tavLst>
                                    </p:anim>
                                    <p:anim calcmode="lin" valueType="num">
                                      <p:cBhvr additive="base">
                                        <p:cTn id="116" dur="500" fill="hold"/>
                                        <p:tgtEl>
                                          <p:spTgt spid="2">
                                            <p:graphicEl>
                                              <a:chart seriesIdx="-4" categoryIdx="17"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2">
                                            <p:graphicEl>
                                              <a:chart seriesIdx="-4" categoryIdx="18" bldStep="category"/>
                                            </p:graphicEl>
                                          </p:spTgt>
                                        </p:tgtEl>
                                        <p:attrNameLst>
                                          <p:attrName>style.visibility</p:attrName>
                                        </p:attrNameLst>
                                      </p:cBhvr>
                                      <p:to>
                                        <p:strVal val="visible"/>
                                      </p:to>
                                    </p:set>
                                    <p:anim calcmode="lin" valueType="num">
                                      <p:cBhvr additive="base">
                                        <p:cTn id="121" dur="500" fill="hold"/>
                                        <p:tgtEl>
                                          <p:spTgt spid="2">
                                            <p:graphicEl>
                                              <a:chart seriesIdx="-4" categoryIdx="18" bldStep="category"/>
                                            </p:graphicEl>
                                          </p:spTgt>
                                        </p:tgtEl>
                                        <p:attrNameLst>
                                          <p:attrName>ppt_x</p:attrName>
                                        </p:attrNameLst>
                                      </p:cBhvr>
                                      <p:tavLst>
                                        <p:tav tm="0">
                                          <p:val>
                                            <p:strVal val="#ppt_x"/>
                                          </p:val>
                                        </p:tav>
                                        <p:tav tm="100000">
                                          <p:val>
                                            <p:strVal val="#ppt_x"/>
                                          </p:val>
                                        </p:tav>
                                      </p:tavLst>
                                    </p:anim>
                                    <p:anim calcmode="lin" valueType="num">
                                      <p:cBhvr additive="base">
                                        <p:cTn id="122" dur="500" fill="hold"/>
                                        <p:tgtEl>
                                          <p:spTgt spid="2">
                                            <p:graphicEl>
                                              <a:chart seriesIdx="-4" categoryIdx="18"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2">
                                            <p:graphicEl>
                                              <a:chart seriesIdx="-4" categoryIdx="19" bldStep="category"/>
                                            </p:graphicEl>
                                          </p:spTgt>
                                        </p:tgtEl>
                                        <p:attrNameLst>
                                          <p:attrName>style.visibility</p:attrName>
                                        </p:attrNameLst>
                                      </p:cBhvr>
                                      <p:to>
                                        <p:strVal val="visible"/>
                                      </p:to>
                                    </p:set>
                                    <p:anim calcmode="lin" valueType="num">
                                      <p:cBhvr additive="base">
                                        <p:cTn id="127" dur="500" fill="hold"/>
                                        <p:tgtEl>
                                          <p:spTgt spid="2">
                                            <p:graphicEl>
                                              <a:chart seriesIdx="-4" categoryIdx="19" bldStep="category"/>
                                            </p:graphicEl>
                                          </p:spTgt>
                                        </p:tgtEl>
                                        <p:attrNameLst>
                                          <p:attrName>ppt_x</p:attrName>
                                        </p:attrNameLst>
                                      </p:cBhvr>
                                      <p:tavLst>
                                        <p:tav tm="0">
                                          <p:val>
                                            <p:strVal val="#ppt_x"/>
                                          </p:val>
                                        </p:tav>
                                        <p:tav tm="100000">
                                          <p:val>
                                            <p:strVal val="#ppt_x"/>
                                          </p:val>
                                        </p:tav>
                                      </p:tavLst>
                                    </p:anim>
                                    <p:anim calcmode="lin" valueType="num">
                                      <p:cBhvr additive="base">
                                        <p:cTn id="128" dur="500" fill="hold"/>
                                        <p:tgtEl>
                                          <p:spTgt spid="2">
                                            <p:graphicEl>
                                              <a:chart seriesIdx="-4" categoryIdx="19" bldStep="category"/>
                                            </p:graphicEl>
                                          </p:spTgt>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 presetClass="entr" presetSubtype="4" fill="hold" grpId="0" nodeType="clickEffect">
                                  <p:stCondLst>
                                    <p:cond delay="0"/>
                                  </p:stCondLst>
                                  <p:childTnLst>
                                    <p:set>
                                      <p:cBhvr>
                                        <p:cTn id="132" dur="1" fill="hold">
                                          <p:stCondLst>
                                            <p:cond delay="0"/>
                                          </p:stCondLst>
                                        </p:cTn>
                                        <p:tgtEl>
                                          <p:spTgt spid="2">
                                            <p:graphicEl>
                                              <a:chart seriesIdx="-4" categoryIdx="20" bldStep="category"/>
                                            </p:graphicEl>
                                          </p:spTgt>
                                        </p:tgtEl>
                                        <p:attrNameLst>
                                          <p:attrName>style.visibility</p:attrName>
                                        </p:attrNameLst>
                                      </p:cBhvr>
                                      <p:to>
                                        <p:strVal val="visible"/>
                                      </p:to>
                                    </p:set>
                                    <p:anim calcmode="lin" valueType="num">
                                      <p:cBhvr additive="base">
                                        <p:cTn id="133" dur="500" fill="hold"/>
                                        <p:tgtEl>
                                          <p:spTgt spid="2">
                                            <p:graphicEl>
                                              <a:chart seriesIdx="-4" categoryIdx="20" bldStep="category"/>
                                            </p:graphicEl>
                                          </p:spTgt>
                                        </p:tgtEl>
                                        <p:attrNameLst>
                                          <p:attrName>ppt_x</p:attrName>
                                        </p:attrNameLst>
                                      </p:cBhvr>
                                      <p:tavLst>
                                        <p:tav tm="0">
                                          <p:val>
                                            <p:strVal val="#ppt_x"/>
                                          </p:val>
                                        </p:tav>
                                        <p:tav tm="100000">
                                          <p:val>
                                            <p:strVal val="#ppt_x"/>
                                          </p:val>
                                        </p:tav>
                                      </p:tavLst>
                                    </p:anim>
                                    <p:anim calcmode="lin" valueType="num">
                                      <p:cBhvr additive="base">
                                        <p:cTn id="134" dur="500" fill="hold"/>
                                        <p:tgtEl>
                                          <p:spTgt spid="2">
                                            <p:graphicEl>
                                              <a:chart seriesIdx="-4" categoryIdx="20" bldStep="category"/>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category"/>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8000" b="-5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Categories of Cybercrime.</a:t>
            </a:r>
            <a:endParaRPr lang="en-US" dirty="0"/>
          </a:p>
        </p:txBody>
      </p:sp>
      <p:sp>
        <p:nvSpPr>
          <p:cNvPr id="3" name="Text Placeholder 2"/>
          <p:cNvSpPr>
            <a:spLocks noGrp="1"/>
          </p:cNvSpPr>
          <p:nvPr>
            <p:ph type="body" idx="1"/>
          </p:nvPr>
        </p:nvSpPr>
        <p:spPr>
          <a:xfrm>
            <a:off x="0" y="3124200"/>
            <a:ext cx="3048000" cy="533400"/>
          </a:xfrm>
        </p:spPr>
        <p:txBody>
          <a:bodyPr/>
          <a:lstStyle/>
          <a:p>
            <a:r>
              <a:rPr lang="en-US" dirty="0" smtClean="0"/>
              <a:t>Crime Against People.</a:t>
            </a:r>
            <a:endParaRPr lang="en-US" dirty="0"/>
          </a:p>
        </p:txBody>
      </p:sp>
      <p:sp>
        <p:nvSpPr>
          <p:cNvPr id="4" name="TextBox 3"/>
          <p:cNvSpPr txBox="1"/>
          <p:nvPr/>
        </p:nvSpPr>
        <p:spPr>
          <a:xfrm>
            <a:off x="3124200" y="1981200"/>
            <a:ext cx="3352800" cy="400110"/>
          </a:xfrm>
          <a:prstGeom prst="rect">
            <a:avLst/>
          </a:prstGeom>
          <a:noFill/>
        </p:spPr>
        <p:txBody>
          <a:bodyPr wrap="square" rtlCol="0">
            <a:spAutoFit/>
          </a:bodyPr>
          <a:lstStyle/>
          <a:p>
            <a:r>
              <a:rPr lang="en-US" sz="2000" dirty="0" smtClean="0"/>
              <a:t>Crime against Property.</a:t>
            </a:r>
            <a:endParaRPr lang="en-US" sz="2000" dirty="0"/>
          </a:p>
        </p:txBody>
      </p:sp>
      <p:sp>
        <p:nvSpPr>
          <p:cNvPr id="5" name="TextBox 4"/>
          <p:cNvSpPr txBox="1"/>
          <p:nvPr/>
        </p:nvSpPr>
        <p:spPr>
          <a:xfrm>
            <a:off x="6019800" y="3135868"/>
            <a:ext cx="3254417" cy="369332"/>
          </a:xfrm>
          <a:prstGeom prst="rect">
            <a:avLst/>
          </a:prstGeom>
          <a:noFill/>
        </p:spPr>
        <p:txBody>
          <a:bodyPr wrap="none" rtlCol="0">
            <a:spAutoFit/>
          </a:bodyPr>
          <a:lstStyle/>
          <a:p>
            <a:r>
              <a:rPr lang="en-US" dirty="0" smtClean="0"/>
              <a:t>Crime against government.</a:t>
            </a:r>
            <a:endParaRPr lang="en-US" dirty="0"/>
          </a:p>
        </p:txBody>
      </p:sp>
      <p:pic>
        <p:nvPicPr>
          <p:cNvPr id="6" name="Picture 5" descr="people.png"/>
          <p:cNvPicPr>
            <a:picLocks noChangeAspect="1"/>
          </p:cNvPicPr>
          <p:nvPr/>
        </p:nvPicPr>
        <p:blipFill>
          <a:blip r:embed="rId3"/>
          <a:srcRect l="8790" b="1949"/>
          <a:stretch>
            <a:fillRect/>
          </a:stretch>
        </p:blipFill>
        <p:spPr>
          <a:xfrm>
            <a:off x="457200" y="3901167"/>
            <a:ext cx="1981200" cy="1813833"/>
          </a:xfrm>
          <a:prstGeom prst="rect">
            <a:avLst/>
          </a:prstGeom>
        </p:spPr>
      </p:pic>
      <p:pic>
        <p:nvPicPr>
          <p:cNvPr id="8" name="Picture 7" descr="government.png"/>
          <p:cNvPicPr>
            <a:picLocks noChangeAspect="1"/>
          </p:cNvPicPr>
          <p:nvPr/>
        </p:nvPicPr>
        <p:blipFill>
          <a:blip r:embed="rId4"/>
          <a:stretch>
            <a:fillRect/>
          </a:stretch>
        </p:blipFill>
        <p:spPr>
          <a:xfrm>
            <a:off x="6324600" y="3810000"/>
            <a:ext cx="2641070" cy="1752600"/>
          </a:xfrm>
          <a:prstGeom prst="rect">
            <a:avLst/>
          </a:prstGeom>
        </p:spPr>
      </p:pic>
      <p:pic>
        <p:nvPicPr>
          <p:cNvPr id="9" name="Picture 8" descr="compter.png"/>
          <p:cNvPicPr>
            <a:picLocks noChangeAspect="1"/>
          </p:cNvPicPr>
          <p:nvPr/>
        </p:nvPicPr>
        <p:blipFill>
          <a:blip r:embed="rId5"/>
          <a:stretch>
            <a:fillRect/>
          </a:stretch>
        </p:blipFill>
        <p:spPr>
          <a:xfrm>
            <a:off x="3661516" y="2828724"/>
            <a:ext cx="2053484" cy="16670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additive="base">
                                        <p:cTn id="18"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anim calcmode="lin" valueType="num">
                                      <p:cBhvr additive="base">
                                        <p:cTn id="2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8000" b="-5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6800" y="201168"/>
            <a:ext cx="8229600" cy="1399032"/>
          </a:xfrm>
        </p:spPr>
        <p:txBody>
          <a:bodyPr/>
          <a:lstStyle/>
          <a:p>
            <a:r>
              <a:rPr lang="en-US" dirty="0" smtClean="0"/>
              <a:t>Crime against People.</a:t>
            </a:r>
            <a:endParaRPr lang="en-US" dirty="0"/>
          </a:p>
        </p:txBody>
      </p:sp>
      <p:sp>
        <p:nvSpPr>
          <p:cNvPr id="3" name="Content Placeholder 2"/>
          <p:cNvSpPr>
            <a:spLocks noGrp="1"/>
          </p:cNvSpPr>
          <p:nvPr>
            <p:ph idx="1"/>
          </p:nvPr>
        </p:nvSpPr>
        <p:spPr>
          <a:xfrm>
            <a:off x="152400" y="1676400"/>
            <a:ext cx="4876800" cy="4800600"/>
          </a:xfrm>
        </p:spPr>
        <p:txBody>
          <a:bodyPr>
            <a:normAutofit/>
          </a:bodyPr>
          <a:lstStyle/>
          <a:p>
            <a:r>
              <a:rPr lang="en-US" sz="3200" dirty="0" smtClean="0"/>
              <a:t>These crime include harassment and stalking, Credit card fraud, human toofficking, spoofing, identity theft, and online libel or slander. </a:t>
            </a:r>
          </a:p>
        </p:txBody>
      </p:sp>
      <p:pic>
        <p:nvPicPr>
          <p:cNvPr id="11" name="Picture 10" descr="people.png"/>
          <p:cNvPicPr>
            <a:picLocks noChangeAspect="1"/>
          </p:cNvPicPr>
          <p:nvPr/>
        </p:nvPicPr>
        <p:blipFill>
          <a:blip r:embed="rId3"/>
          <a:stretch>
            <a:fillRect/>
          </a:stretch>
        </p:blipFill>
        <p:spPr>
          <a:xfrm>
            <a:off x="5562600" y="3796602"/>
            <a:ext cx="3505200" cy="2985198"/>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8000" b="-58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066800" y="201168"/>
            <a:ext cx="8229600" cy="1399032"/>
          </a:xfrm>
          <a:prstGeom prst="rect">
            <a:avLst/>
          </a:prstGeom>
        </p:spPr>
        <p:txBody>
          <a:bodyPr vert="horz" anchor="ctr">
            <a:normAutofit/>
          </a:bodyPr>
          <a:lstStyle/>
          <a:p>
            <a:pPr marL="484632" marR="0" lvl="0" indent="0" algn="l" defTabSz="9144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Crime against</a:t>
            </a:r>
            <a:r>
              <a:rPr kumimoji="0" lang="en-US" sz="4200" b="0" i="0" u="none" strike="noStrike" kern="1200" cap="none" spc="0" normalizeH="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 property</a:t>
            </a:r>
            <a:r>
              <a:rPr kumimoji="0" lang="en-US" sz="4200" b="0" i="0" u="none" strike="noStrike" kern="1200" cap="none" spc="0" normalizeH="0" baseline="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a:t>
            </a:r>
            <a:endParaRPr kumimoji="0" lang="en-US" sz="4200" b="0" i="0" u="none" strike="noStrike" kern="1200" cap="none" spc="0" normalizeH="0" baseline="0" noProof="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endParaRPr>
          </a:p>
        </p:txBody>
      </p:sp>
      <p:sp>
        <p:nvSpPr>
          <p:cNvPr id="3" name="Content Placeholder 2"/>
          <p:cNvSpPr txBox="1">
            <a:spLocks/>
          </p:cNvSpPr>
          <p:nvPr/>
        </p:nvSpPr>
        <p:spPr>
          <a:xfrm>
            <a:off x="152400" y="1676400"/>
            <a:ext cx="5943600" cy="4876800"/>
          </a:xfrm>
          <a:prstGeom prst="rect">
            <a:avLst/>
          </a:prstGeom>
        </p:spPr>
        <p:txBody>
          <a:bodyPr vert="horz" anchor="t">
            <a:noAutofit/>
          </a:bodyPr>
          <a:lstStyle/>
          <a:p>
            <a:pPr marL="448056"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Some</a:t>
            </a:r>
            <a:r>
              <a:rPr kumimoji="0" lang="en-US" sz="3200" b="0" i="0" u="none" strike="noStrike" kern="1200" cap="none" spc="0" normalizeH="0" noProof="0" dirty="0" smtClean="0">
                <a:ln>
                  <a:noFill/>
                </a:ln>
                <a:solidFill>
                  <a:schemeClr val="tx1"/>
                </a:solidFill>
                <a:effectLst/>
                <a:uLnTx/>
                <a:uFillTx/>
                <a:latin typeface="+mn-lt"/>
                <a:ea typeface="+mn-ea"/>
                <a:cs typeface="+mn-cs"/>
              </a:rPr>
              <a:t> online crime occurs against property, such as a computer or server. These crimes include DDOS attack, locking, virus transmission, cyber and typo squatting, computer vandalism, copyright infringement, and IPR violence. </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Picture 3" descr="compter.png"/>
          <p:cNvPicPr>
            <a:picLocks noChangeAspect="1"/>
          </p:cNvPicPr>
          <p:nvPr/>
        </p:nvPicPr>
        <p:blipFill>
          <a:blip r:embed="rId3"/>
          <a:stretch>
            <a:fillRect/>
          </a:stretch>
        </p:blipFill>
        <p:spPr>
          <a:xfrm>
            <a:off x="5791200" y="4121764"/>
            <a:ext cx="3276600" cy="2660036"/>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7000" r="-3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534400" cy="1905000"/>
          </a:xfrm>
        </p:spPr>
        <p:txBody>
          <a:bodyPr>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r>
              <a:rPr lang="en-US" sz="5800"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Delhi World Public School ‘Etah’</a:t>
            </a:r>
            <a:endParaRPr lang="en-US" sz="5800"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sp>
        <p:nvSpPr>
          <p:cNvPr id="4" name="Title 1"/>
          <p:cNvSpPr txBox="1">
            <a:spLocks/>
          </p:cNvSpPr>
          <p:nvPr/>
        </p:nvSpPr>
        <p:spPr>
          <a:xfrm>
            <a:off x="76200" y="2971800"/>
            <a:ext cx="4572000" cy="1676400"/>
          </a:xfrm>
          <a:prstGeom prst="rect">
            <a:avLst/>
          </a:prstGeom>
          <a:effectLst>
            <a:glow rad="63500">
              <a:schemeClr val="accent3">
                <a:satMod val="175000"/>
                <a:alpha val="40000"/>
              </a:schemeClr>
            </a:glow>
          </a:effectLst>
        </p:spPr>
        <p:txBody>
          <a:bodyPr vert="horz" anchor="ctr">
            <a:normAutofit/>
            <a:scene3d>
              <a:camera prst="orthographicFront"/>
              <a:lightRig rig="flat" dir="tl">
                <a:rot lat="0" lon="0" rev="6600000"/>
              </a:lightRig>
            </a:scene3d>
            <a:sp3d extrusionH="25400" contourW="8890">
              <a:bevelT w="38100" h="31750"/>
              <a:contourClr>
                <a:schemeClr val="accent2">
                  <a:shade val="75000"/>
                </a:schemeClr>
              </a:contourClr>
            </a:sp3d>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000" b="1"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ea typeface="+mj-ea"/>
                <a:cs typeface="+mj-cs"/>
              </a:rPr>
              <a:t>ppt</a:t>
            </a:r>
            <a:r>
              <a:rPr kumimoji="0" lang="en-US" sz="4000" b="1" i="0" u="none" strike="noStrike" kern="1200" normalizeH="0" noProof="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mj-lt"/>
                <a:ea typeface="+mj-ea"/>
                <a:cs typeface="+mj-cs"/>
              </a:rPr>
              <a:t> Project</a:t>
            </a:r>
          </a:p>
          <a:p>
            <a:pPr marL="0" marR="0" lvl="0" indent="0" algn="l" defTabSz="914400" rtl="0" eaLnBrk="1" fontAlgn="auto" latinLnBrk="0" hangingPunct="1">
              <a:lnSpc>
                <a:spcPct val="100000"/>
              </a:lnSpc>
              <a:spcBef>
                <a:spcPct val="0"/>
              </a:spcBef>
              <a:spcAft>
                <a:spcPts val="0"/>
              </a:spcAft>
              <a:buClrTx/>
              <a:buSzTx/>
              <a:buFontTx/>
              <a:buNone/>
              <a:tabLst/>
              <a:defRPr/>
            </a:pPr>
            <a:r>
              <a:rPr lang="en-US" sz="4000" b="1" baseline="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mj-lt"/>
                <a:ea typeface="+mj-ea"/>
                <a:cs typeface="+mj-cs"/>
              </a:rPr>
              <a:t>On Cybercrime.</a:t>
            </a:r>
            <a:endParaRPr kumimoji="0" lang="en-US" sz="4000" b="1" i="0" u="none" strike="noStrike" kern="1200" normalizeH="0" baseline="0" noProof="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uLnTx/>
              <a:uFillTx/>
              <a:latin typeface="+mj-lt"/>
              <a:ea typeface="+mj-ea"/>
              <a:cs typeface="+mj-cs"/>
            </a:endParaRPr>
          </a:p>
        </p:txBody>
      </p:sp>
      <p:sp>
        <p:nvSpPr>
          <p:cNvPr id="5" name="Title 1"/>
          <p:cNvSpPr txBox="1">
            <a:spLocks/>
          </p:cNvSpPr>
          <p:nvPr/>
        </p:nvSpPr>
        <p:spPr>
          <a:xfrm>
            <a:off x="304800" y="5257800"/>
            <a:ext cx="4572000" cy="941832"/>
          </a:xfrm>
          <a:prstGeom prst="rect">
            <a:avLst/>
          </a:prstGeom>
        </p:spPr>
        <p:txBody>
          <a:bodyPr vert="horz" anchor="ctr">
            <a:normAutofit fontScale="925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400" b="1" dirty="0" smtClean="0">
                <a:ln w="6350">
                  <a:solidFill>
                    <a:schemeClr val="accent1">
                      <a:shade val="43000"/>
                    </a:schemeClr>
                  </a:solidFill>
                </a:ln>
                <a:solidFill>
                  <a:schemeClr val="accent1">
                    <a:lumMod val="60000"/>
                    <a:lumOff val="40000"/>
                  </a:schemeClr>
                </a:solidFill>
                <a:effectLst>
                  <a:outerShdw blurRad="26000" dist="26000" dir="14500000" algn="tl" rotWithShape="0">
                    <a:srgbClr val="000000">
                      <a:alpha val="40000"/>
                    </a:srgbClr>
                  </a:outerShdw>
                </a:effectLst>
                <a:latin typeface="+mj-lt"/>
                <a:ea typeface="+mj-ea"/>
                <a:cs typeface="+mj-cs"/>
              </a:rPr>
              <a:t>By:-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noProof="0" dirty="0" smtClean="0">
                <a:ln w="6350">
                  <a:solidFill>
                    <a:schemeClr val="accent1">
                      <a:shade val="43000"/>
                    </a:schemeClr>
                  </a:solidFill>
                </a:ln>
                <a:solidFill>
                  <a:schemeClr val="accent1">
                    <a:lumMod val="60000"/>
                    <a:lumOff val="40000"/>
                  </a:schemeClr>
                </a:solidFill>
                <a:effectLst>
                  <a:outerShdw blurRad="26000" dist="26000" dir="14500000" algn="tl" rotWithShape="0">
                    <a:srgbClr val="000000">
                      <a:alpha val="40000"/>
                    </a:srgbClr>
                  </a:outerShdw>
                </a:effectLst>
                <a:uLnTx/>
                <a:uFillTx/>
                <a:latin typeface="+mj-lt"/>
                <a:ea typeface="+mj-ea"/>
                <a:cs typeface="+mj-cs"/>
              </a:rPr>
              <a:t>      Aryan Singh</a:t>
            </a:r>
            <a:endParaRPr kumimoji="0" lang="en-US" sz="3400" b="1" i="0" u="none" strike="noStrike" kern="1200" cap="none" spc="0" normalizeH="0" baseline="0" noProof="0" dirty="0">
              <a:ln w="6350">
                <a:solidFill>
                  <a:schemeClr val="accent1">
                    <a:shade val="43000"/>
                  </a:schemeClr>
                </a:solidFill>
              </a:ln>
              <a:solidFill>
                <a:schemeClr val="accent1">
                  <a:lumMod val="60000"/>
                  <a:lumOff val="40000"/>
                </a:schemeClr>
              </a:solidFill>
              <a:effectLst>
                <a:outerShdw blurRad="26000" dist="26000" dir="14500000" algn="tl" rotWithShape="0">
                  <a:srgbClr val="000000">
                    <a:alpha val="40000"/>
                  </a:srgbClr>
                </a:outerShdw>
              </a:effectLst>
              <a:uLnTx/>
              <a:uFillTx/>
              <a:latin typeface="+mj-lt"/>
              <a:ea typeface="+mj-ea"/>
              <a:cs typeface="+mj-cs"/>
            </a:endParaRPr>
          </a:p>
        </p:txBody>
      </p:sp>
      <p:sp>
        <p:nvSpPr>
          <p:cNvPr id="6" name="Title 1"/>
          <p:cNvSpPr txBox="1">
            <a:spLocks/>
          </p:cNvSpPr>
          <p:nvPr/>
        </p:nvSpPr>
        <p:spPr>
          <a:xfrm>
            <a:off x="5638800" y="5257800"/>
            <a:ext cx="3429000" cy="941832"/>
          </a:xfrm>
          <a:prstGeom prst="rect">
            <a:avLst/>
          </a:prstGeom>
        </p:spPr>
        <p:txBody>
          <a:bodyPr vert="horz" anchor="ctr">
            <a:normAutofit fontScale="92500" lnSpcReduction="1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400" b="1" dirty="0" smtClean="0">
                <a:ln w="6350">
                  <a:solidFill>
                    <a:schemeClr val="accent1">
                      <a:shade val="43000"/>
                    </a:schemeClr>
                  </a:solidFill>
                </a:ln>
                <a:solidFill>
                  <a:schemeClr val="accent1">
                    <a:lumMod val="60000"/>
                    <a:lumOff val="40000"/>
                  </a:schemeClr>
                </a:solidFill>
                <a:effectLst>
                  <a:outerShdw blurRad="26000" dist="26000" dir="14500000" algn="tl" rotWithShape="0">
                    <a:srgbClr val="000000">
                      <a:alpha val="40000"/>
                    </a:srgbClr>
                  </a:outerShdw>
                </a:effectLst>
                <a:latin typeface="+mj-lt"/>
                <a:ea typeface="+mj-ea"/>
                <a:cs typeface="+mj-cs"/>
              </a:rPr>
              <a:t>To:- </a:t>
            </a:r>
          </a:p>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400" b="1" i="0" u="none" strike="noStrike" kern="1200" cap="none" spc="0" normalizeH="0" noProof="0" dirty="0" smtClean="0">
                <a:ln w="6350">
                  <a:solidFill>
                    <a:schemeClr val="accent1">
                      <a:shade val="43000"/>
                    </a:schemeClr>
                  </a:solidFill>
                </a:ln>
                <a:solidFill>
                  <a:schemeClr val="accent1">
                    <a:lumMod val="60000"/>
                    <a:lumOff val="40000"/>
                  </a:schemeClr>
                </a:solidFill>
                <a:effectLst>
                  <a:outerShdw blurRad="26000" dist="26000" dir="14500000" algn="tl" rotWithShape="0">
                    <a:srgbClr val="000000">
                      <a:alpha val="40000"/>
                    </a:srgbClr>
                  </a:outerShdw>
                </a:effectLst>
                <a:uLnTx/>
                <a:uFillTx/>
                <a:latin typeface="+mj-lt"/>
                <a:ea typeface="+mj-ea"/>
                <a:cs typeface="+mj-cs"/>
              </a:rPr>
              <a:t>      </a:t>
            </a:r>
            <a:r>
              <a:rPr kumimoji="0" lang="en-US" sz="3400" b="1" i="0" u="none" strike="noStrike" kern="1200" cap="none" spc="0" normalizeH="0" noProof="0" dirty="0" err="1" smtClean="0">
                <a:ln w="6350">
                  <a:solidFill>
                    <a:schemeClr val="accent1">
                      <a:shade val="43000"/>
                    </a:schemeClr>
                  </a:solidFill>
                </a:ln>
                <a:solidFill>
                  <a:schemeClr val="accent1">
                    <a:lumMod val="60000"/>
                    <a:lumOff val="40000"/>
                  </a:schemeClr>
                </a:solidFill>
                <a:effectLst>
                  <a:outerShdw blurRad="26000" dist="26000" dir="14500000" algn="tl" rotWithShape="0">
                    <a:srgbClr val="000000">
                      <a:alpha val="40000"/>
                    </a:srgbClr>
                  </a:outerShdw>
                </a:effectLst>
                <a:uLnTx/>
                <a:uFillTx/>
                <a:latin typeface="+mj-lt"/>
                <a:ea typeface="+mj-ea"/>
                <a:cs typeface="+mj-cs"/>
              </a:rPr>
              <a:t>Rishav</a:t>
            </a:r>
            <a:r>
              <a:rPr kumimoji="0" lang="en-US" sz="3400" b="1" i="0" u="none" strike="noStrike" kern="1200" cap="none" spc="0" normalizeH="0" noProof="0" dirty="0" smtClean="0">
                <a:ln w="6350">
                  <a:solidFill>
                    <a:schemeClr val="accent1">
                      <a:shade val="43000"/>
                    </a:schemeClr>
                  </a:solidFill>
                </a:ln>
                <a:solidFill>
                  <a:schemeClr val="accent1">
                    <a:lumMod val="60000"/>
                    <a:lumOff val="40000"/>
                  </a:schemeClr>
                </a:solidFill>
                <a:effectLst>
                  <a:outerShdw blurRad="26000" dist="26000" dir="14500000" algn="tl" rotWithShape="0">
                    <a:srgbClr val="000000">
                      <a:alpha val="40000"/>
                    </a:srgbClr>
                  </a:outerShdw>
                </a:effectLst>
                <a:uLnTx/>
                <a:uFillTx/>
                <a:latin typeface="+mj-lt"/>
                <a:ea typeface="+mj-ea"/>
                <a:cs typeface="+mj-cs"/>
              </a:rPr>
              <a:t> Sir.</a:t>
            </a:r>
            <a:endParaRPr kumimoji="0" lang="en-US" sz="3400" b="1" i="0" u="none" strike="noStrike" kern="1200" cap="none" spc="0" normalizeH="0" baseline="0" noProof="0" dirty="0">
              <a:ln w="6350">
                <a:solidFill>
                  <a:schemeClr val="accent1">
                    <a:shade val="43000"/>
                  </a:schemeClr>
                </a:solidFill>
              </a:ln>
              <a:solidFill>
                <a:schemeClr val="accent1">
                  <a:lumMod val="60000"/>
                  <a:lumOff val="40000"/>
                </a:schemeClr>
              </a:solidFill>
              <a:effectLst>
                <a:outerShdw blurRad="26000" dist="26000" dir="14500000" algn="tl" rotWithShape="0">
                  <a:srgbClr val="000000">
                    <a:alpha val="40000"/>
                  </a:srgbClr>
                </a:outerShdw>
              </a:effectLst>
              <a:uLnTx/>
              <a:uFillTx/>
              <a:latin typeface="+mj-lt"/>
              <a:ea typeface="+mj-ea"/>
              <a:cs typeface="+mj-cs"/>
            </a:endParaRPr>
          </a:p>
        </p:txBody>
      </p:sp>
      <p:pic>
        <p:nvPicPr>
          <p:cNvPr id="1030" name="Picture 6" descr="E:\school projects\img\DWPS_logo-removebg-preview.png"/>
          <p:cNvPicPr>
            <a:picLocks noChangeAspect="1" noChangeArrowheads="1"/>
          </p:cNvPicPr>
          <p:nvPr/>
        </p:nvPicPr>
        <p:blipFill>
          <a:blip r:embed="rId3"/>
          <a:srcRect/>
          <a:stretch>
            <a:fillRect/>
          </a:stretch>
        </p:blipFill>
        <p:spPr bwMode="auto">
          <a:xfrm>
            <a:off x="5972175" y="2009775"/>
            <a:ext cx="3171825" cy="317182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extBox 6"/>
          <p:cNvSpPr txBox="1"/>
          <p:nvPr/>
        </p:nvSpPr>
        <p:spPr>
          <a:xfrm>
            <a:off x="1958614" y="4582180"/>
            <a:ext cx="3451586" cy="523220"/>
          </a:xfrm>
          <a:prstGeom prst="rect">
            <a:avLst/>
          </a:prstGeom>
          <a:noFill/>
        </p:spPr>
        <p:txBody>
          <a:bodyPr wrap="none" rtlCol="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sz="28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Session 2022-2023</a:t>
            </a:r>
            <a:endParaRPr lang="en-US" sz="28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
        <p:nvSpPr>
          <p:cNvPr id="8" name="TextBox 7"/>
          <p:cNvSpPr txBox="1"/>
          <p:nvPr/>
        </p:nvSpPr>
        <p:spPr>
          <a:xfrm>
            <a:off x="76200" y="76200"/>
            <a:ext cx="3429000" cy="646331"/>
          </a:xfrm>
          <a:prstGeom prst="rect">
            <a:avLst/>
          </a:prstGeom>
          <a:noFill/>
        </p:spPr>
        <p:txBody>
          <a:bodyPr wrap="square" rtlCol="0">
            <a:spAutoFit/>
          </a:bodyPr>
          <a:lstStyle/>
          <a:p>
            <a:r>
              <a:rPr lang="en-US" sz="3600" b="1" i="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Students of </a:t>
            </a:r>
            <a:endParaRPr lang="en-US" sz="3600" b="1" i="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sp>
        <p:nvSpPr>
          <p:cNvPr id="9" name="TextBox 8"/>
          <p:cNvSpPr txBox="1"/>
          <p:nvPr/>
        </p:nvSpPr>
        <p:spPr>
          <a:xfrm>
            <a:off x="1974185" y="2590800"/>
            <a:ext cx="2826415" cy="646331"/>
          </a:xfrm>
          <a:prstGeom prst="rect">
            <a:avLst/>
          </a:prstGeom>
          <a:noFill/>
        </p:spPr>
        <p:txBody>
          <a:bodyPr wrap="none" rtlCol="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r>
              <a:rPr lang="en-US" sz="3600" b="1" cap="all" dirty="0" smtClean="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Presenting</a:t>
            </a:r>
            <a:endParaRPr lang="en-US" sz="3600" b="1" cap="all"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spTree>
  </p:cSld>
  <p:clrMapOvr>
    <a:masterClrMapping/>
  </p:clrMapOvr>
  <p:transition spd="slow" advTm="20000">
    <p:wedg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anim calcmode="discrete" valueType="clr">
                                      <p:cBhvr override="childStyle">
                                        <p:cTn id="7" dur="15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8" dur="150"/>
                                        <p:tgtEl>
                                          <p:spTgt spid="8"/>
                                        </p:tgtEl>
                                        <p:attrNameLst>
                                          <p:attrName>fillcolor</p:attrName>
                                        </p:attrNameLst>
                                      </p:cBhvr>
                                      <p:tavLst>
                                        <p:tav tm="0">
                                          <p:val>
                                            <p:clrVal>
                                              <a:schemeClr val="accent2"/>
                                            </p:clrVal>
                                          </p:val>
                                        </p:tav>
                                        <p:tav tm="50000">
                                          <p:val>
                                            <p:clrVal>
                                              <a:schemeClr val="hlink"/>
                                            </p:clrVal>
                                          </p:val>
                                        </p:tav>
                                      </p:tavLst>
                                    </p:anim>
                                    <p:set>
                                      <p:cBhvr>
                                        <p:cTn id="9" dur="150"/>
                                        <p:tgtEl>
                                          <p:spTgt spid="8"/>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2"/>
                                        </p:tgtEl>
                                        <p:attrNameLst>
                                          <p:attrName>style.visibility</p:attrName>
                                        </p:attrNameLst>
                                      </p:cBhvr>
                                      <p:to>
                                        <p:strVal val="visible"/>
                                      </p:to>
                                    </p:set>
                                    <p:anim calcmode="discrete" valueType="clr">
                                      <p:cBhvr override="childStyle">
                                        <p:cTn id="14" dur="15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15" dur="150"/>
                                        <p:tgtEl>
                                          <p:spTgt spid="2"/>
                                        </p:tgtEl>
                                        <p:attrNameLst>
                                          <p:attrName>fillcolor</p:attrName>
                                        </p:attrNameLst>
                                      </p:cBhvr>
                                      <p:tavLst>
                                        <p:tav tm="0">
                                          <p:val>
                                            <p:clrVal>
                                              <a:schemeClr val="accent2"/>
                                            </p:clrVal>
                                          </p:val>
                                        </p:tav>
                                        <p:tav tm="50000">
                                          <p:val>
                                            <p:clrVal>
                                              <a:schemeClr val="hlink"/>
                                            </p:clrVal>
                                          </p:val>
                                        </p:tav>
                                      </p:tavLst>
                                    </p:anim>
                                    <p:set>
                                      <p:cBhvr>
                                        <p:cTn id="16" dur="150"/>
                                        <p:tgtEl>
                                          <p:spTgt spid="2"/>
                                        </p:tgtEl>
                                        <p:attrNameLst>
                                          <p:attrName>fill.type</p:attrName>
                                        </p:attrNameLst>
                                      </p:cBhvr>
                                      <p:to>
                                        <p:strVal val="solid"/>
                                      </p:to>
                                    </p:set>
                                  </p:childTnLst>
                                </p:cTn>
                              </p:par>
                              <p:par>
                                <p:cTn id="17" presetID="8" presetClass="entr" presetSubtype="16" fill="hold" nodeType="withEffect">
                                  <p:stCondLst>
                                    <p:cond delay="0"/>
                                  </p:stCondLst>
                                  <p:childTnLst>
                                    <p:set>
                                      <p:cBhvr>
                                        <p:cTn id="18" dur="1" fill="hold">
                                          <p:stCondLst>
                                            <p:cond delay="0"/>
                                          </p:stCondLst>
                                        </p:cTn>
                                        <p:tgtEl>
                                          <p:spTgt spid="1030"/>
                                        </p:tgtEl>
                                        <p:attrNameLst>
                                          <p:attrName>style.visibility</p:attrName>
                                        </p:attrNameLst>
                                      </p:cBhvr>
                                      <p:to>
                                        <p:strVal val="visible"/>
                                      </p:to>
                                    </p:set>
                                    <p:animEffect transition="in" filter="diamond(in)">
                                      <p:cBhvr>
                                        <p:cTn id="19" dur="2000"/>
                                        <p:tgtEl>
                                          <p:spTgt spid="1030"/>
                                        </p:tgtEl>
                                      </p:cBhvr>
                                    </p:animEffect>
                                  </p:childTnLst>
                                </p:cTn>
                              </p:par>
                            </p:childTnLst>
                          </p:cTn>
                        </p:par>
                      </p:childTnLst>
                    </p:cTn>
                  </p:par>
                  <p:par>
                    <p:cTn id="20" fill="hold">
                      <p:stCondLst>
                        <p:cond delay="indefinite"/>
                      </p:stCondLst>
                      <p:childTnLst>
                        <p:par>
                          <p:cTn id="21" fill="hold">
                            <p:stCondLst>
                              <p:cond delay="0"/>
                            </p:stCondLst>
                            <p:childTnLst>
                              <p:par>
                                <p:cTn id="22" presetID="27" presetClass="entr" presetSubtype="0" fill="hold" grpId="0" nodeType="clickEffect">
                                  <p:stCondLst>
                                    <p:cond delay="0"/>
                                  </p:stCondLst>
                                  <p:iterate type="lt">
                                    <p:tmPct val="50000"/>
                                  </p:iterate>
                                  <p:childTnLst>
                                    <p:set>
                                      <p:cBhvr>
                                        <p:cTn id="23" dur="1" fill="hold">
                                          <p:stCondLst>
                                            <p:cond delay="0"/>
                                          </p:stCondLst>
                                        </p:cTn>
                                        <p:tgtEl>
                                          <p:spTgt spid="9"/>
                                        </p:tgtEl>
                                        <p:attrNameLst>
                                          <p:attrName>style.visibility</p:attrName>
                                        </p:attrNameLst>
                                      </p:cBhvr>
                                      <p:to>
                                        <p:strVal val="visible"/>
                                      </p:to>
                                    </p:set>
                                    <p:anim calcmode="discrete" valueType="clr">
                                      <p:cBhvr override="childStyle">
                                        <p:cTn id="24" dur="150"/>
                                        <p:tgtEl>
                                          <p:spTgt spid="9"/>
                                        </p:tgtEl>
                                        <p:attrNameLst>
                                          <p:attrName>style.color</p:attrName>
                                        </p:attrNameLst>
                                      </p:cBhvr>
                                      <p:tavLst>
                                        <p:tav tm="0">
                                          <p:val>
                                            <p:clrVal>
                                              <a:schemeClr val="accent2"/>
                                            </p:clrVal>
                                          </p:val>
                                        </p:tav>
                                        <p:tav tm="50000">
                                          <p:val>
                                            <p:clrVal>
                                              <a:schemeClr val="hlink"/>
                                            </p:clrVal>
                                          </p:val>
                                        </p:tav>
                                      </p:tavLst>
                                    </p:anim>
                                    <p:anim calcmode="discrete" valueType="clr">
                                      <p:cBhvr>
                                        <p:cTn id="25" dur="150"/>
                                        <p:tgtEl>
                                          <p:spTgt spid="9"/>
                                        </p:tgtEl>
                                        <p:attrNameLst>
                                          <p:attrName>fillcolor</p:attrName>
                                        </p:attrNameLst>
                                      </p:cBhvr>
                                      <p:tavLst>
                                        <p:tav tm="0">
                                          <p:val>
                                            <p:clrVal>
                                              <a:schemeClr val="accent2"/>
                                            </p:clrVal>
                                          </p:val>
                                        </p:tav>
                                        <p:tav tm="50000">
                                          <p:val>
                                            <p:clrVal>
                                              <a:schemeClr val="hlink"/>
                                            </p:clrVal>
                                          </p:val>
                                        </p:tav>
                                      </p:tavLst>
                                    </p:anim>
                                    <p:set>
                                      <p:cBhvr>
                                        <p:cTn id="26" dur="150"/>
                                        <p:tgtEl>
                                          <p:spTgt spid="9"/>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27" presetClass="entr" presetSubtype="0" fill="hold" grpId="0" nodeType="clickEffect">
                                  <p:stCondLst>
                                    <p:cond delay="0"/>
                                  </p:stCondLst>
                                  <p:iterate type="lt">
                                    <p:tmPct val="50000"/>
                                  </p:iterate>
                                  <p:childTnLst>
                                    <p:set>
                                      <p:cBhvr>
                                        <p:cTn id="30" dur="1" fill="hold">
                                          <p:stCondLst>
                                            <p:cond delay="0"/>
                                          </p:stCondLst>
                                        </p:cTn>
                                        <p:tgtEl>
                                          <p:spTgt spid="4"/>
                                        </p:tgtEl>
                                        <p:attrNameLst>
                                          <p:attrName>style.visibility</p:attrName>
                                        </p:attrNameLst>
                                      </p:cBhvr>
                                      <p:to>
                                        <p:strVal val="visible"/>
                                      </p:to>
                                    </p:set>
                                    <p:anim calcmode="discrete" valueType="clr">
                                      <p:cBhvr override="childStyle">
                                        <p:cTn id="31" dur="15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32" dur="150"/>
                                        <p:tgtEl>
                                          <p:spTgt spid="4"/>
                                        </p:tgtEl>
                                        <p:attrNameLst>
                                          <p:attrName>fillcolor</p:attrName>
                                        </p:attrNameLst>
                                      </p:cBhvr>
                                      <p:tavLst>
                                        <p:tav tm="0">
                                          <p:val>
                                            <p:clrVal>
                                              <a:schemeClr val="accent2"/>
                                            </p:clrVal>
                                          </p:val>
                                        </p:tav>
                                        <p:tav tm="50000">
                                          <p:val>
                                            <p:clrVal>
                                              <a:schemeClr val="hlink"/>
                                            </p:clrVal>
                                          </p:val>
                                        </p:tav>
                                      </p:tavLst>
                                    </p:anim>
                                    <p:set>
                                      <p:cBhvr>
                                        <p:cTn id="33" dur="150"/>
                                        <p:tgtEl>
                                          <p:spTgt spid="4"/>
                                        </p:tgtEl>
                                        <p:attrNameLst>
                                          <p:attrName>fill.type</p:attrName>
                                        </p:attrNameLst>
                                      </p:cBhvr>
                                      <p:to>
                                        <p:strVal val="solid"/>
                                      </p:to>
                                    </p:set>
                                  </p:childTnLst>
                                </p:cTn>
                              </p:par>
                            </p:childTnLst>
                          </p:cTn>
                        </p:par>
                      </p:childTnLst>
                    </p:cTn>
                  </p:par>
                  <p:par>
                    <p:cTn id="34" fill="hold">
                      <p:stCondLst>
                        <p:cond delay="indefinite"/>
                      </p:stCondLst>
                      <p:childTnLst>
                        <p:par>
                          <p:cTn id="35" fill="hold">
                            <p:stCondLst>
                              <p:cond delay="0"/>
                            </p:stCondLst>
                            <p:childTnLst>
                              <p:par>
                                <p:cTn id="36" presetID="27" presetClass="entr" presetSubtype="0" fill="hold" grpId="0" nodeType="clickEffect">
                                  <p:stCondLst>
                                    <p:cond delay="0"/>
                                  </p:stCondLst>
                                  <p:iterate type="lt">
                                    <p:tmPct val="50000"/>
                                  </p:iterate>
                                  <p:childTnLst>
                                    <p:set>
                                      <p:cBhvr>
                                        <p:cTn id="37" dur="1" fill="hold">
                                          <p:stCondLst>
                                            <p:cond delay="0"/>
                                          </p:stCondLst>
                                        </p:cTn>
                                        <p:tgtEl>
                                          <p:spTgt spid="7"/>
                                        </p:tgtEl>
                                        <p:attrNameLst>
                                          <p:attrName>style.visibility</p:attrName>
                                        </p:attrNameLst>
                                      </p:cBhvr>
                                      <p:to>
                                        <p:strVal val="visible"/>
                                      </p:to>
                                    </p:set>
                                    <p:anim calcmode="discrete" valueType="clr">
                                      <p:cBhvr override="childStyle">
                                        <p:cTn id="38" dur="15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39" dur="150"/>
                                        <p:tgtEl>
                                          <p:spTgt spid="7"/>
                                        </p:tgtEl>
                                        <p:attrNameLst>
                                          <p:attrName>fillcolor</p:attrName>
                                        </p:attrNameLst>
                                      </p:cBhvr>
                                      <p:tavLst>
                                        <p:tav tm="0">
                                          <p:val>
                                            <p:clrVal>
                                              <a:schemeClr val="accent2"/>
                                            </p:clrVal>
                                          </p:val>
                                        </p:tav>
                                        <p:tav tm="50000">
                                          <p:val>
                                            <p:clrVal>
                                              <a:schemeClr val="hlink"/>
                                            </p:clrVal>
                                          </p:val>
                                        </p:tav>
                                      </p:tavLst>
                                    </p:anim>
                                    <p:set>
                                      <p:cBhvr>
                                        <p:cTn id="40" dur="150"/>
                                        <p:tgtEl>
                                          <p:spTgt spid="7"/>
                                        </p:tgtEl>
                                        <p:attrNameLst>
                                          <p:attrName>fill.type</p:attrName>
                                        </p:attrNameLst>
                                      </p:cBhvr>
                                      <p:to>
                                        <p:strVal val="solid"/>
                                      </p:to>
                                    </p:set>
                                  </p:childTnLst>
                                </p:cTn>
                              </p:par>
                            </p:childTnLst>
                          </p:cTn>
                        </p:par>
                      </p:childTnLst>
                    </p:cTn>
                  </p:par>
                  <p:par>
                    <p:cTn id="41" fill="hold">
                      <p:stCondLst>
                        <p:cond delay="indefinite"/>
                      </p:stCondLst>
                      <p:childTnLst>
                        <p:par>
                          <p:cTn id="42" fill="hold">
                            <p:stCondLst>
                              <p:cond delay="0"/>
                            </p:stCondLst>
                            <p:childTnLst>
                              <p:par>
                                <p:cTn id="43" presetID="27" presetClass="entr" presetSubtype="0" fill="hold" grpId="0" nodeType="clickEffect">
                                  <p:stCondLst>
                                    <p:cond delay="0"/>
                                  </p:stCondLst>
                                  <p:iterate type="lt">
                                    <p:tmPct val="50000"/>
                                  </p:iterate>
                                  <p:childTnLst>
                                    <p:set>
                                      <p:cBhvr>
                                        <p:cTn id="44" dur="1" fill="hold">
                                          <p:stCondLst>
                                            <p:cond delay="0"/>
                                          </p:stCondLst>
                                        </p:cTn>
                                        <p:tgtEl>
                                          <p:spTgt spid="5"/>
                                        </p:tgtEl>
                                        <p:attrNameLst>
                                          <p:attrName>style.visibility</p:attrName>
                                        </p:attrNameLst>
                                      </p:cBhvr>
                                      <p:to>
                                        <p:strVal val="visible"/>
                                      </p:to>
                                    </p:set>
                                    <p:anim calcmode="discrete" valueType="clr">
                                      <p:cBhvr override="childStyle">
                                        <p:cTn id="45" dur="150"/>
                                        <p:tgtEl>
                                          <p:spTgt spid="5"/>
                                        </p:tgtEl>
                                        <p:attrNameLst>
                                          <p:attrName>style.color</p:attrName>
                                        </p:attrNameLst>
                                      </p:cBhvr>
                                      <p:tavLst>
                                        <p:tav tm="0">
                                          <p:val>
                                            <p:clrVal>
                                              <a:schemeClr val="accent2"/>
                                            </p:clrVal>
                                          </p:val>
                                        </p:tav>
                                        <p:tav tm="50000">
                                          <p:val>
                                            <p:clrVal>
                                              <a:schemeClr val="hlink"/>
                                            </p:clrVal>
                                          </p:val>
                                        </p:tav>
                                      </p:tavLst>
                                    </p:anim>
                                    <p:anim calcmode="discrete" valueType="clr">
                                      <p:cBhvr>
                                        <p:cTn id="46" dur="150"/>
                                        <p:tgtEl>
                                          <p:spTgt spid="5"/>
                                        </p:tgtEl>
                                        <p:attrNameLst>
                                          <p:attrName>fillcolor</p:attrName>
                                        </p:attrNameLst>
                                      </p:cBhvr>
                                      <p:tavLst>
                                        <p:tav tm="0">
                                          <p:val>
                                            <p:clrVal>
                                              <a:schemeClr val="accent2"/>
                                            </p:clrVal>
                                          </p:val>
                                        </p:tav>
                                        <p:tav tm="50000">
                                          <p:val>
                                            <p:clrVal>
                                              <a:schemeClr val="hlink"/>
                                            </p:clrVal>
                                          </p:val>
                                        </p:tav>
                                      </p:tavLst>
                                    </p:anim>
                                    <p:set>
                                      <p:cBhvr>
                                        <p:cTn id="47" dur="150"/>
                                        <p:tgtEl>
                                          <p:spTgt spid="5"/>
                                        </p:tgtEl>
                                        <p:attrNameLst>
                                          <p:attrName>fill.type</p:attrName>
                                        </p:attrNameLst>
                                      </p:cBhvr>
                                      <p:to>
                                        <p:strVal val="solid"/>
                                      </p:to>
                                    </p:set>
                                  </p:childTnLst>
                                </p:cTn>
                              </p:par>
                            </p:childTnLst>
                          </p:cTn>
                        </p:par>
                      </p:childTnLst>
                    </p:cTn>
                  </p:par>
                  <p:par>
                    <p:cTn id="48" fill="hold">
                      <p:stCondLst>
                        <p:cond delay="indefinite"/>
                      </p:stCondLst>
                      <p:childTnLst>
                        <p:par>
                          <p:cTn id="49" fill="hold">
                            <p:stCondLst>
                              <p:cond delay="0"/>
                            </p:stCondLst>
                            <p:childTnLst>
                              <p:par>
                                <p:cTn id="50" presetID="27" presetClass="entr" presetSubtype="0" fill="hold" grpId="0" nodeType="clickEffect">
                                  <p:stCondLst>
                                    <p:cond delay="0"/>
                                  </p:stCondLst>
                                  <p:iterate type="lt">
                                    <p:tmPct val="50000"/>
                                  </p:iterate>
                                  <p:childTnLst>
                                    <p:set>
                                      <p:cBhvr>
                                        <p:cTn id="51" dur="1" fill="hold">
                                          <p:stCondLst>
                                            <p:cond delay="0"/>
                                          </p:stCondLst>
                                        </p:cTn>
                                        <p:tgtEl>
                                          <p:spTgt spid="6"/>
                                        </p:tgtEl>
                                        <p:attrNameLst>
                                          <p:attrName>style.visibility</p:attrName>
                                        </p:attrNameLst>
                                      </p:cBhvr>
                                      <p:to>
                                        <p:strVal val="visible"/>
                                      </p:to>
                                    </p:set>
                                    <p:anim calcmode="discrete" valueType="clr">
                                      <p:cBhvr override="childStyle">
                                        <p:cTn id="52" dur="150"/>
                                        <p:tgtEl>
                                          <p:spTgt spid="6"/>
                                        </p:tgtEl>
                                        <p:attrNameLst>
                                          <p:attrName>style.color</p:attrName>
                                        </p:attrNameLst>
                                      </p:cBhvr>
                                      <p:tavLst>
                                        <p:tav tm="0">
                                          <p:val>
                                            <p:clrVal>
                                              <a:schemeClr val="accent2"/>
                                            </p:clrVal>
                                          </p:val>
                                        </p:tav>
                                        <p:tav tm="50000">
                                          <p:val>
                                            <p:clrVal>
                                              <a:schemeClr val="hlink"/>
                                            </p:clrVal>
                                          </p:val>
                                        </p:tav>
                                      </p:tavLst>
                                    </p:anim>
                                    <p:anim calcmode="discrete" valueType="clr">
                                      <p:cBhvr>
                                        <p:cTn id="53" dur="150"/>
                                        <p:tgtEl>
                                          <p:spTgt spid="6"/>
                                        </p:tgtEl>
                                        <p:attrNameLst>
                                          <p:attrName>fillcolor</p:attrName>
                                        </p:attrNameLst>
                                      </p:cBhvr>
                                      <p:tavLst>
                                        <p:tav tm="0">
                                          <p:val>
                                            <p:clrVal>
                                              <a:schemeClr val="accent2"/>
                                            </p:clrVal>
                                          </p:val>
                                        </p:tav>
                                        <p:tav tm="50000">
                                          <p:val>
                                            <p:clrVal>
                                              <a:schemeClr val="hlink"/>
                                            </p:clrVal>
                                          </p:val>
                                        </p:tav>
                                      </p:tavLst>
                                    </p:anim>
                                    <p:set>
                                      <p:cBhvr>
                                        <p:cTn id="54" dur="150"/>
                                        <p:tgtEl>
                                          <p:spTgt spid="6"/>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8000" b="-58000"/>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066800" y="152400"/>
            <a:ext cx="8305800" cy="1524000"/>
          </a:xfrm>
          <a:prstGeom prst="rect">
            <a:avLst/>
          </a:prstGeom>
        </p:spPr>
        <p:txBody>
          <a:bodyPr vert="horz" anchor="ctr">
            <a:normAutofit/>
          </a:bodyPr>
          <a:lstStyle/>
          <a:p>
            <a:pPr marL="484632" marR="0" lvl="0" indent="0" algn="l" defTabSz="914400" rtl="0" eaLnBrk="1" fontAlgn="auto" latinLnBrk="0" hangingPunct="1">
              <a:lnSpc>
                <a:spcPct val="100000"/>
              </a:lnSpc>
              <a:spcBef>
                <a:spcPct val="0"/>
              </a:spcBef>
              <a:spcAft>
                <a:spcPts val="0"/>
              </a:spcAft>
              <a:buClrTx/>
              <a:buSzTx/>
              <a:buFontTx/>
              <a:buNone/>
              <a:tabLst/>
              <a:defRPr/>
            </a:pPr>
            <a:r>
              <a:rPr kumimoji="0" lang="en-US" sz="4200" b="0" i="0" u="none" strike="noStrike" kern="1200" cap="none" spc="0" normalizeH="0" baseline="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Crime against</a:t>
            </a:r>
            <a:r>
              <a:rPr kumimoji="0" lang="en-US" sz="4200" b="0" i="0" u="none" strike="noStrike" kern="1200" cap="none" spc="0" normalizeH="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 Government</a:t>
            </a:r>
            <a:r>
              <a:rPr kumimoji="0" lang="en-US" sz="4200" b="0" i="0" u="none" strike="noStrike" kern="1200" cap="none" spc="0" normalizeH="0" baseline="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a:t>
            </a:r>
            <a:endParaRPr kumimoji="0" lang="en-US" sz="4200" b="0" i="0" u="none" strike="noStrike" kern="1200" cap="none" spc="0" normalizeH="0" baseline="0" noProof="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endParaRPr>
          </a:p>
        </p:txBody>
      </p:sp>
      <p:sp>
        <p:nvSpPr>
          <p:cNvPr id="3" name="Content Placeholder 2"/>
          <p:cNvSpPr txBox="1">
            <a:spLocks/>
          </p:cNvSpPr>
          <p:nvPr/>
        </p:nvSpPr>
        <p:spPr>
          <a:xfrm>
            <a:off x="152400" y="1676400"/>
            <a:ext cx="5029200" cy="4876800"/>
          </a:xfrm>
          <a:prstGeom prst="rect">
            <a:avLst/>
          </a:prstGeom>
        </p:spPr>
        <p:txBody>
          <a:bodyPr vert="horz" anchor="t">
            <a:noAutofit/>
          </a:bodyPr>
          <a:lstStyle/>
          <a:p>
            <a:pPr marL="448056" marR="0" lvl="0" indent="-384048" algn="l"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When</a:t>
            </a:r>
            <a:r>
              <a:rPr kumimoji="0" lang="en-US" sz="3200" b="0" i="0" u="none" strike="noStrike" kern="1200" cap="none" spc="0" normalizeH="0" noProof="0" dirty="0" smtClean="0">
                <a:ln>
                  <a:noFill/>
                </a:ln>
                <a:solidFill>
                  <a:schemeClr val="tx1"/>
                </a:solidFill>
                <a:effectLst/>
                <a:uLnTx/>
                <a:uFillTx/>
                <a:latin typeface="+mn-lt"/>
                <a:ea typeface="+mn-ea"/>
                <a:cs typeface="+mn-cs"/>
              </a:rPr>
              <a:t> a cybercrime is committed against the government include hacking, accessing confidential information, cyber warfare, cyber terrorism, and pirated software.</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p:txBody>
      </p:sp>
      <p:pic>
        <p:nvPicPr>
          <p:cNvPr id="4" name="Picture 3" descr="government.png"/>
          <p:cNvPicPr>
            <a:picLocks noChangeAspect="1"/>
          </p:cNvPicPr>
          <p:nvPr/>
        </p:nvPicPr>
        <p:blipFill>
          <a:blip r:embed="rId3"/>
          <a:stretch>
            <a:fillRect/>
          </a:stretch>
        </p:blipFill>
        <p:spPr>
          <a:xfrm>
            <a:off x="5278438" y="4267200"/>
            <a:ext cx="3789362" cy="25146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8000" r="-2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Cybercrime.</a:t>
            </a:r>
            <a:endParaRPr lang="en-US" dirty="0"/>
          </a:p>
        </p:txBody>
      </p:sp>
      <p:sp>
        <p:nvSpPr>
          <p:cNvPr id="3" name="Text Placeholder 2"/>
          <p:cNvSpPr>
            <a:spLocks noGrp="1"/>
          </p:cNvSpPr>
          <p:nvPr>
            <p:ph type="body" idx="1"/>
          </p:nvPr>
        </p:nvSpPr>
        <p:spPr>
          <a:xfrm>
            <a:off x="3124200" y="1676400"/>
            <a:ext cx="2133600" cy="457200"/>
          </a:xfrm>
        </p:spPr>
        <p:txBody>
          <a:bodyPr/>
          <a:lstStyle/>
          <a:p>
            <a:r>
              <a:rPr lang="en-US" dirty="0" smtClean="0"/>
              <a:t>Cyber Stalking</a:t>
            </a:r>
            <a:endParaRPr lang="en-US" dirty="0"/>
          </a:p>
        </p:txBody>
      </p:sp>
      <p:sp>
        <p:nvSpPr>
          <p:cNvPr id="4" name="Text Placeholder 2"/>
          <p:cNvSpPr txBox="1">
            <a:spLocks/>
          </p:cNvSpPr>
          <p:nvPr/>
        </p:nvSpPr>
        <p:spPr>
          <a:xfrm>
            <a:off x="2895600" y="4953000"/>
            <a:ext cx="2819400" cy="533400"/>
          </a:xfrm>
          <a:prstGeom prst="rect">
            <a:avLst/>
          </a:prstGeom>
        </p:spPr>
        <p:txBody>
          <a:bodyPr vert="horz" anchor="t">
            <a:normAutofit/>
          </a:bodyPr>
          <a:lstStyle/>
          <a:p>
            <a:pPr marL="54864" marR="0" lvl="0" indent="0" algn="l"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kumimoji="0" lang="en-US" sz="2000" b="0" i="0" u="none" strike="noStrike" kern="1200" cap="none" spc="0" normalizeH="0" baseline="0" noProof="0" dirty="0" smtClean="0">
                <a:ln>
                  <a:noFill/>
                </a:ln>
                <a:solidFill>
                  <a:schemeClr val="tx1">
                    <a:tint val="75000"/>
                  </a:schemeClr>
                </a:solidFill>
                <a:effectLst/>
                <a:uLnTx/>
                <a:uFillTx/>
                <a:latin typeface="+mn-lt"/>
                <a:ea typeface="+mn-ea"/>
                <a:cs typeface="+mn-cs"/>
              </a:rPr>
              <a:t>Virus</a:t>
            </a:r>
            <a:r>
              <a:rPr kumimoji="0" lang="en-US" sz="2000" b="0" i="0" u="none" strike="noStrike" kern="1200" cap="none" spc="0" normalizeH="0" noProof="0" dirty="0" smtClean="0">
                <a:ln>
                  <a:noFill/>
                </a:ln>
                <a:solidFill>
                  <a:schemeClr val="tx1">
                    <a:tint val="75000"/>
                  </a:schemeClr>
                </a:solidFill>
                <a:effectLst/>
                <a:uLnTx/>
                <a:uFillTx/>
                <a:latin typeface="+mn-lt"/>
                <a:ea typeface="+mn-ea"/>
                <a:cs typeface="+mn-cs"/>
              </a:rPr>
              <a:t> Dissemination</a:t>
            </a:r>
            <a:endParaRPr kumimoji="0" lang="en-US" sz="20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5" name="Text Placeholder 2"/>
          <p:cNvSpPr txBox="1">
            <a:spLocks/>
          </p:cNvSpPr>
          <p:nvPr/>
        </p:nvSpPr>
        <p:spPr>
          <a:xfrm>
            <a:off x="228600" y="3962400"/>
            <a:ext cx="2514600" cy="533400"/>
          </a:xfrm>
          <a:prstGeom prst="rect">
            <a:avLst/>
          </a:prstGeom>
        </p:spPr>
        <p:txBody>
          <a:bodyPr vert="horz" anchor="t">
            <a:normAutofit/>
          </a:bodyPr>
          <a:lstStyle/>
          <a:p>
            <a:pPr marL="54864" marR="0" lvl="0" indent="0" algn="l"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lang="en-US" sz="2000" dirty="0" smtClean="0">
                <a:solidFill>
                  <a:schemeClr val="tx1">
                    <a:tint val="75000"/>
                  </a:schemeClr>
                </a:solidFill>
              </a:rPr>
              <a:t>Cyber  Terrorism</a:t>
            </a:r>
            <a:endParaRPr kumimoji="0" lang="en-US" sz="20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6" name="Text Placeholder 2"/>
          <p:cNvSpPr txBox="1">
            <a:spLocks/>
          </p:cNvSpPr>
          <p:nvPr/>
        </p:nvSpPr>
        <p:spPr>
          <a:xfrm>
            <a:off x="381000" y="1524000"/>
            <a:ext cx="1828800" cy="533400"/>
          </a:xfrm>
          <a:prstGeom prst="rect">
            <a:avLst/>
          </a:prstGeom>
        </p:spPr>
        <p:txBody>
          <a:bodyPr vert="horz" anchor="t">
            <a:normAutofit/>
          </a:bodyPr>
          <a:lstStyle/>
          <a:p>
            <a:pPr marL="54864" marR="0" lvl="0" indent="0" algn="l"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kumimoji="0" lang="en-US" sz="2000" b="0" i="0" u="none" strike="noStrike" kern="1200" cap="none" spc="0" normalizeH="0" baseline="0" noProof="0" dirty="0" smtClean="0">
                <a:ln>
                  <a:noFill/>
                </a:ln>
                <a:solidFill>
                  <a:schemeClr val="tx1">
                    <a:tint val="75000"/>
                  </a:schemeClr>
                </a:solidFill>
                <a:effectLst/>
                <a:uLnTx/>
                <a:uFillTx/>
                <a:latin typeface="+mn-lt"/>
                <a:ea typeface="+mn-ea"/>
                <a:cs typeface="+mn-cs"/>
              </a:rPr>
              <a:t>Hacking</a:t>
            </a:r>
            <a:endParaRPr kumimoji="0" lang="en-US" sz="20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7" name="Text Placeholder 2"/>
          <p:cNvSpPr txBox="1">
            <a:spLocks/>
          </p:cNvSpPr>
          <p:nvPr/>
        </p:nvSpPr>
        <p:spPr>
          <a:xfrm>
            <a:off x="5410200" y="3886200"/>
            <a:ext cx="2438400" cy="609600"/>
          </a:xfrm>
          <a:prstGeom prst="rect">
            <a:avLst/>
          </a:prstGeom>
        </p:spPr>
        <p:txBody>
          <a:bodyPr vert="horz" anchor="t">
            <a:normAutofit/>
          </a:bodyPr>
          <a:lstStyle/>
          <a:p>
            <a:pPr marL="54864" marR="0" lvl="0" indent="0" algn="l"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lang="en-US" sz="2000" dirty="0" smtClean="0">
                <a:solidFill>
                  <a:schemeClr val="tx1">
                    <a:tint val="75000"/>
                  </a:schemeClr>
                </a:solidFill>
              </a:rPr>
              <a:t>Software Piracy </a:t>
            </a:r>
            <a:endParaRPr kumimoji="0" lang="en-US" sz="20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8" name="Text Placeholder 2"/>
          <p:cNvSpPr txBox="1">
            <a:spLocks/>
          </p:cNvSpPr>
          <p:nvPr/>
        </p:nvSpPr>
        <p:spPr>
          <a:xfrm>
            <a:off x="7315200" y="4953000"/>
            <a:ext cx="1981200" cy="609600"/>
          </a:xfrm>
          <a:prstGeom prst="rect">
            <a:avLst/>
          </a:prstGeom>
        </p:spPr>
        <p:txBody>
          <a:bodyPr vert="horz" anchor="t">
            <a:normAutofit/>
          </a:bodyPr>
          <a:lstStyle/>
          <a:p>
            <a:pPr marL="54864" marR="0" lvl="0" indent="0" algn="l"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kumimoji="0" lang="en-US" sz="2000" b="0" i="0" u="none" strike="noStrike" kern="1200" cap="none" spc="0" normalizeH="0" baseline="0" noProof="0" dirty="0" smtClean="0">
                <a:ln>
                  <a:noFill/>
                </a:ln>
                <a:solidFill>
                  <a:schemeClr val="tx1">
                    <a:tint val="75000"/>
                  </a:schemeClr>
                </a:solidFill>
                <a:effectLst/>
                <a:uLnTx/>
                <a:uFillTx/>
                <a:latin typeface="+mn-lt"/>
                <a:ea typeface="+mn-ea"/>
                <a:cs typeface="+mn-cs"/>
              </a:rPr>
              <a:t>Identity</a:t>
            </a:r>
            <a:r>
              <a:rPr kumimoji="0" lang="en-US" sz="2000" b="0" i="0" u="none" strike="noStrike" kern="1200" cap="none" spc="0" normalizeH="0" noProof="0" dirty="0" smtClean="0">
                <a:ln>
                  <a:noFill/>
                </a:ln>
                <a:solidFill>
                  <a:schemeClr val="tx1">
                    <a:tint val="75000"/>
                  </a:schemeClr>
                </a:solidFill>
                <a:effectLst/>
                <a:uLnTx/>
                <a:uFillTx/>
                <a:latin typeface="+mn-lt"/>
                <a:ea typeface="+mn-ea"/>
                <a:cs typeface="+mn-cs"/>
              </a:rPr>
              <a:t> Theft</a:t>
            </a:r>
            <a:endParaRPr kumimoji="0" lang="en-US" sz="20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9" name="Text Placeholder 2"/>
          <p:cNvSpPr txBox="1">
            <a:spLocks/>
          </p:cNvSpPr>
          <p:nvPr/>
        </p:nvSpPr>
        <p:spPr>
          <a:xfrm>
            <a:off x="5867400" y="1524000"/>
            <a:ext cx="3581400" cy="533400"/>
          </a:xfrm>
          <a:prstGeom prst="rect">
            <a:avLst/>
          </a:prstGeom>
        </p:spPr>
        <p:txBody>
          <a:bodyPr vert="horz" anchor="t">
            <a:noAutofit/>
          </a:bodyPr>
          <a:lstStyle/>
          <a:p>
            <a:pPr marL="54864" marR="0" lvl="0" indent="0" algn="l" defTabSz="914400" rtl="0" eaLnBrk="1" fontAlgn="auto" latinLnBrk="0" hangingPunct="1">
              <a:lnSpc>
                <a:spcPct val="100000"/>
              </a:lnSpc>
              <a:spcBef>
                <a:spcPct val="20000"/>
              </a:spcBef>
              <a:spcAft>
                <a:spcPts val="0"/>
              </a:spcAft>
              <a:buClr>
                <a:schemeClr val="accent1"/>
              </a:buClr>
              <a:buSzPct val="80000"/>
              <a:buFont typeface="Wingdings 2"/>
              <a:buNone/>
              <a:tabLst/>
              <a:defRPr/>
            </a:pPr>
            <a:r>
              <a:rPr lang="en-US" sz="2000" dirty="0" smtClean="0">
                <a:solidFill>
                  <a:schemeClr val="tx1">
                    <a:tint val="75000"/>
                  </a:schemeClr>
                </a:solidFill>
              </a:rPr>
              <a:t>Spamming and phishing</a:t>
            </a:r>
            <a:endParaRPr kumimoji="0" lang="en-US" sz="20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2050" name="Picture 2" descr="E:\school projects\img\images\software piracy.jpg"/>
          <p:cNvPicPr>
            <a:picLocks noChangeAspect="1" noChangeArrowheads="1"/>
          </p:cNvPicPr>
          <p:nvPr/>
        </p:nvPicPr>
        <p:blipFill>
          <a:blip r:embed="rId3"/>
          <a:srcRect/>
          <a:stretch>
            <a:fillRect/>
          </a:stretch>
        </p:blipFill>
        <p:spPr bwMode="auto">
          <a:xfrm>
            <a:off x="5486400" y="4419600"/>
            <a:ext cx="1765879" cy="990979"/>
          </a:xfrm>
          <a:prstGeom prst="rect">
            <a:avLst/>
          </a:prstGeom>
          <a:noFill/>
        </p:spPr>
      </p:pic>
      <p:pic>
        <p:nvPicPr>
          <p:cNvPr id="2051" name="Picture 3" descr="E:\school projects\img\images\spam_and_phishing.jpg"/>
          <p:cNvPicPr>
            <a:picLocks noChangeAspect="1" noChangeArrowheads="1"/>
          </p:cNvPicPr>
          <p:nvPr/>
        </p:nvPicPr>
        <p:blipFill>
          <a:blip r:embed="rId4"/>
          <a:srcRect/>
          <a:stretch>
            <a:fillRect/>
          </a:stretch>
        </p:blipFill>
        <p:spPr bwMode="auto">
          <a:xfrm>
            <a:off x="6553200" y="2046676"/>
            <a:ext cx="2002648" cy="1001324"/>
          </a:xfrm>
          <a:prstGeom prst="rect">
            <a:avLst/>
          </a:prstGeom>
          <a:noFill/>
        </p:spPr>
      </p:pic>
      <p:pic>
        <p:nvPicPr>
          <p:cNvPr id="2052" name="Picture 4" descr="E:\school projects\img\images\virus.jpg"/>
          <p:cNvPicPr>
            <a:picLocks noChangeAspect="1" noChangeArrowheads="1"/>
          </p:cNvPicPr>
          <p:nvPr/>
        </p:nvPicPr>
        <p:blipFill>
          <a:blip r:embed="rId5"/>
          <a:srcRect/>
          <a:stretch>
            <a:fillRect/>
          </a:stretch>
        </p:blipFill>
        <p:spPr bwMode="auto">
          <a:xfrm>
            <a:off x="3187120" y="5414951"/>
            <a:ext cx="2070680" cy="1214449"/>
          </a:xfrm>
          <a:prstGeom prst="rect">
            <a:avLst/>
          </a:prstGeom>
          <a:noFill/>
        </p:spPr>
      </p:pic>
      <p:pic>
        <p:nvPicPr>
          <p:cNvPr id="2053" name="Picture 5" descr="E:\school projects\img\images\cyber terrorism.jpg"/>
          <p:cNvPicPr>
            <a:picLocks noChangeAspect="1" noChangeArrowheads="1"/>
          </p:cNvPicPr>
          <p:nvPr/>
        </p:nvPicPr>
        <p:blipFill>
          <a:blip r:embed="rId6" cstate="print"/>
          <a:srcRect/>
          <a:stretch>
            <a:fillRect/>
          </a:stretch>
        </p:blipFill>
        <p:spPr bwMode="auto">
          <a:xfrm>
            <a:off x="138288" y="4419600"/>
            <a:ext cx="2452512" cy="1379538"/>
          </a:xfrm>
          <a:prstGeom prst="rect">
            <a:avLst/>
          </a:prstGeom>
          <a:noFill/>
        </p:spPr>
      </p:pic>
      <p:pic>
        <p:nvPicPr>
          <p:cNvPr id="2054" name="Picture 6" descr="E:\school projects\img\images\hacker_4.jpeg"/>
          <p:cNvPicPr>
            <a:picLocks noChangeAspect="1" noChangeArrowheads="1"/>
          </p:cNvPicPr>
          <p:nvPr/>
        </p:nvPicPr>
        <p:blipFill>
          <a:blip r:embed="rId7" cstate="print"/>
          <a:srcRect/>
          <a:stretch>
            <a:fillRect/>
          </a:stretch>
        </p:blipFill>
        <p:spPr bwMode="auto">
          <a:xfrm>
            <a:off x="152400" y="1974450"/>
            <a:ext cx="2295408" cy="1530750"/>
          </a:xfrm>
          <a:prstGeom prst="rect">
            <a:avLst/>
          </a:prstGeom>
          <a:noFill/>
        </p:spPr>
      </p:pic>
      <p:pic>
        <p:nvPicPr>
          <p:cNvPr id="2055" name="Picture 7" descr="E:\school projects\img\images\identity theft.jpg"/>
          <p:cNvPicPr>
            <a:picLocks noChangeAspect="1" noChangeArrowheads="1"/>
          </p:cNvPicPr>
          <p:nvPr/>
        </p:nvPicPr>
        <p:blipFill>
          <a:blip r:embed="rId8"/>
          <a:srcRect/>
          <a:stretch>
            <a:fillRect/>
          </a:stretch>
        </p:blipFill>
        <p:spPr bwMode="auto">
          <a:xfrm>
            <a:off x="7454320" y="5562600"/>
            <a:ext cx="1537280" cy="1151338"/>
          </a:xfrm>
          <a:prstGeom prst="rect">
            <a:avLst/>
          </a:prstGeom>
          <a:noFill/>
        </p:spPr>
      </p:pic>
      <p:pic>
        <p:nvPicPr>
          <p:cNvPr id="2056" name="Picture 8" descr="E:\school projects\img\images\cyber stalking.jpg"/>
          <p:cNvPicPr>
            <a:picLocks noChangeAspect="1" noChangeArrowheads="1"/>
          </p:cNvPicPr>
          <p:nvPr/>
        </p:nvPicPr>
        <p:blipFill>
          <a:blip r:embed="rId9"/>
          <a:srcRect/>
          <a:stretch>
            <a:fillRect/>
          </a:stretch>
        </p:blipFill>
        <p:spPr bwMode="auto">
          <a:xfrm>
            <a:off x="2727731" y="2133600"/>
            <a:ext cx="2987269" cy="1676400"/>
          </a:xfrm>
          <a:prstGeom prst="rect">
            <a:avLst/>
          </a:prstGeom>
          <a:noFill/>
        </p:spPr>
      </p:pic>
    </p:spTree>
  </p:cSld>
  <p:clrMapOvr>
    <a:masterClrMapping/>
  </p:clrMapOvr>
  <p:transition>
    <p:cut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wipe(down)">
                                      <p:cBhvr>
                                        <p:cTn id="12" dur="500"/>
                                        <p:tgtEl>
                                          <p:spTgt spid="2054"/>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 calcmode="lin" valueType="num">
                                      <p:cBhvr additive="base">
                                        <p:cTn id="1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2" presetClass="entr" presetSubtype="4" fill="hold" nodeType="after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wipe(down)">
                                      <p:cBhvr>
                                        <p:cTn id="22" dur="500"/>
                                        <p:tgtEl>
                                          <p:spTgt spid="2050"/>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xEl>
                                              <p:pRg st="0" end="0"/>
                                            </p:txEl>
                                          </p:spTgt>
                                        </p:tgtEl>
                                        <p:attrNameLst>
                                          <p:attrName>style.visibility</p:attrName>
                                        </p:attrNameLst>
                                      </p:cBhvr>
                                      <p:to>
                                        <p:strVal val="visible"/>
                                      </p:to>
                                    </p:set>
                                    <p:anim calcmode="lin" valueType="num">
                                      <p:cBhvr additive="base">
                                        <p:cTn id="2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2" presetClass="entr" presetSubtype="4" fill="hold" nodeType="afterEffect">
                                  <p:stCondLst>
                                    <p:cond delay="0"/>
                                  </p:stCondLst>
                                  <p:childTnLst>
                                    <p:set>
                                      <p:cBhvr>
                                        <p:cTn id="31" dur="1" fill="hold">
                                          <p:stCondLst>
                                            <p:cond delay="0"/>
                                          </p:stCondLst>
                                        </p:cTn>
                                        <p:tgtEl>
                                          <p:spTgt spid="2051"/>
                                        </p:tgtEl>
                                        <p:attrNameLst>
                                          <p:attrName>style.visibility</p:attrName>
                                        </p:attrNameLst>
                                      </p:cBhvr>
                                      <p:to>
                                        <p:strVal val="visible"/>
                                      </p:to>
                                    </p:set>
                                    <p:animEffect transition="in" filter="wipe(down)">
                                      <p:cBhvr>
                                        <p:cTn id="32" dur="500"/>
                                        <p:tgtEl>
                                          <p:spTgt spid="2051"/>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
                                            <p:txEl>
                                              <p:pRg st="0" end="0"/>
                                            </p:txEl>
                                          </p:spTgt>
                                        </p:tgtEl>
                                        <p:attrNameLst>
                                          <p:attrName>style.visibility</p:attrName>
                                        </p:attrNameLst>
                                      </p:cBhvr>
                                      <p:to>
                                        <p:strVal val="visible"/>
                                      </p:to>
                                    </p:set>
                                    <p:anim calcmode="lin" valueType="num">
                                      <p:cBhvr additive="base">
                                        <p:cTn id="3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500"/>
                            </p:stCondLst>
                            <p:childTnLst>
                              <p:par>
                                <p:cTn id="40" presetID="22" presetClass="entr" presetSubtype="4" fill="hold" nodeType="afterEffect">
                                  <p:stCondLst>
                                    <p:cond delay="0"/>
                                  </p:stCondLst>
                                  <p:childTnLst>
                                    <p:set>
                                      <p:cBhvr>
                                        <p:cTn id="41" dur="1" fill="hold">
                                          <p:stCondLst>
                                            <p:cond delay="0"/>
                                          </p:stCondLst>
                                        </p:cTn>
                                        <p:tgtEl>
                                          <p:spTgt spid="2055"/>
                                        </p:tgtEl>
                                        <p:attrNameLst>
                                          <p:attrName>style.visibility</p:attrName>
                                        </p:attrNameLst>
                                      </p:cBhvr>
                                      <p:to>
                                        <p:strVal val="visible"/>
                                      </p:to>
                                    </p:set>
                                    <p:animEffect transition="in" filter="wipe(down)">
                                      <p:cBhvr>
                                        <p:cTn id="42" dur="500"/>
                                        <p:tgtEl>
                                          <p:spTgt spid="2055"/>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4">
                                            <p:txEl>
                                              <p:pRg st="0" end="0"/>
                                            </p:txEl>
                                          </p:spTgt>
                                        </p:tgtEl>
                                        <p:attrNameLst>
                                          <p:attrName>style.visibility</p:attrName>
                                        </p:attrNameLst>
                                      </p:cBhvr>
                                      <p:to>
                                        <p:strVal val="visible"/>
                                      </p:to>
                                    </p:set>
                                    <p:anim calcmode="lin" valueType="num">
                                      <p:cBhvr additive="base">
                                        <p:cTn id="4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49" fill="hold">
                            <p:stCondLst>
                              <p:cond delay="500"/>
                            </p:stCondLst>
                            <p:childTnLst>
                              <p:par>
                                <p:cTn id="50" presetID="22" presetClass="entr" presetSubtype="4" fill="hold" nodeType="afterEffect">
                                  <p:stCondLst>
                                    <p:cond delay="0"/>
                                  </p:stCondLst>
                                  <p:childTnLst>
                                    <p:set>
                                      <p:cBhvr>
                                        <p:cTn id="51" dur="1" fill="hold">
                                          <p:stCondLst>
                                            <p:cond delay="0"/>
                                          </p:stCondLst>
                                        </p:cTn>
                                        <p:tgtEl>
                                          <p:spTgt spid="2052"/>
                                        </p:tgtEl>
                                        <p:attrNameLst>
                                          <p:attrName>style.visibility</p:attrName>
                                        </p:attrNameLst>
                                      </p:cBhvr>
                                      <p:to>
                                        <p:strVal val="visible"/>
                                      </p:to>
                                    </p:set>
                                    <p:animEffect transition="in" filter="wipe(down)">
                                      <p:cBhvr>
                                        <p:cTn id="52" dur="500"/>
                                        <p:tgtEl>
                                          <p:spTgt spid="2052"/>
                                        </p:tgtEl>
                                      </p:cBhvr>
                                    </p:animEffect>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
                                            <p:txEl>
                                              <p:pRg st="0" end="0"/>
                                            </p:txEl>
                                          </p:spTgt>
                                        </p:tgtEl>
                                        <p:attrNameLst>
                                          <p:attrName>style.visibility</p:attrName>
                                        </p:attrNameLst>
                                      </p:cBhvr>
                                      <p:to>
                                        <p:strVal val="visible"/>
                                      </p:to>
                                    </p:set>
                                    <p:anim calcmode="lin" valueType="num">
                                      <p:cBhvr additive="base">
                                        <p:cTn id="5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59" fill="hold">
                            <p:stCondLst>
                              <p:cond delay="500"/>
                            </p:stCondLst>
                            <p:childTnLst>
                              <p:par>
                                <p:cTn id="60" presetID="22" presetClass="entr" presetSubtype="4" fill="hold" nodeType="afterEffect">
                                  <p:stCondLst>
                                    <p:cond delay="0"/>
                                  </p:stCondLst>
                                  <p:childTnLst>
                                    <p:set>
                                      <p:cBhvr>
                                        <p:cTn id="61" dur="1" fill="hold">
                                          <p:stCondLst>
                                            <p:cond delay="0"/>
                                          </p:stCondLst>
                                        </p:cTn>
                                        <p:tgtEl>
                                          <p:spTgt spid="2056"/>
                                        </p:tgtEl>
                                        <p:attrNameLst>
                                          <p:attrName>style.visibility</p:attrName>
                                        </p:attrNameLst>
                                      </p:cBhvr>
                                      <p:to>
                                        <p:strVal val="visible"/>
                                      </p:to>
                                    </p:set>
                                    <p:animEffect transition="in" filter="wipe(down)">
                                      <p:cBhvr>
                                        <p:cTn id="62" dur="500"/>
                                        <p:tgtEl>
                                          <p:spTgt spid="2056"/>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
                                            <p:txEl>
                                              <p:pRg st="0" end="0"/>
                                            </p:txEl>
                                          </p:spTgt>
                                        </p:tgtEl>
                                        <p:attrNameLst>
                                          <p:attrName>style.visibility</p:attrName>
                                        </p:attrNameLst>
                                      </p:cBhvr>
                                      <p:to>
                                        <p:strVal val="visible"/>
                                      </p:to>
                                    </p:set>
                                    <p:anim calcmode="lin" valueType="num">
                                      <p:cBhvr additive="base">
                                        <p:cTn id="6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500"/>
                            </p:stCondLst>
                            <p:childTnLst>
                              <p:par>
                                <p:cTn id="70" presetID="22" presetClass="entr" presetSubtype="4" fill="hold" nodeType="afterEffect">
                                  <p:stCondLst>
                                    <p:cond delay="0"/>
                                  </p:stCondLst>
                                  <p:childTnLst>
                                    <p:set>
                                      <p:cBhvr>
                                        <p:cTn id="71" dur="1" fill="hold">
                                          <p:stCondLst>
                                            <p:cond delay="0"/>
                                          </p:stCondLst>
                                        </p:cTn>
                                        <p:tgtEl>
                                          <p:spTgt spid="2053"/>
                                        </p:tgtEl>
                                        <p:attrNameLst>
                                          <p:attrName>style.visibility</p:attrName>
                                        </p:attrNameLst>
                                      </p:cBhvr>
                                      <p:to>
                                        <p:strVal val="visible"/>
                                      </p:to>
                                    </p:set>
                                    <p:animEffect transition="in" filter="wipe(down)">
                                      <p:cBhvr>
                                        <p:cTn id="72"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build="p"/>
      <p:bldP spid="6" grpId="0" build="p"/>
      <p:bldP spid="7" grpId="0" build="p"/>
      <p:bldP spid="8" grpId="0" build="p"/>
      <p:bldP spid="9"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Hacking</a:t>
            </a:r>
            <a:endParaRPr lang="en-US" sz="5400" dirty="0"/>
          </a:p>
        </p:txBody>
      </p:sp>
      <p:sp>
        <p:nvSpPr>
          <p:cNvPr id="3" name="Content Placeholder 2"/>
          <p:cNvSpPr>
            <a:spLocks noGrp="1"/>
          </p:cNvSpPr>
          <p:nvPr>
            <p:ph idx="1"/>
          </p:nvPr>
        </p:nvSpPr>
        <p:spPr/>
        <p:txBody>
          <a:bodyPr>
            <a:normAutofit fontScale="92500"/>
          </a:bodyPr>
          <a:lstStyle/>
          <a:p>
            <a:r>
              <a:rPr lang="en-US" dirty="0" smtClean="0"/>
              <a:t>It is an attempt to exploit a computer system or a private network inside a computer. Simply put, it is the unauthorized access to or control over computer network security system for some illicit purpose.</a:t>
            </a:r>
          </a:p>
          <a:p>
            <a:endParaRPr lang="en-US" dirty="0" smtClean="0"/>
          </a:p>
          <a:p>
            <a:r>
              <a:rPr lang="en-US" dirty="0" smtClean="0"/>
              <a:t>A Hacker is someone who explores methods for breaching defense and exploiting weakness in a computer system or network. </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Piracy.</a:t>
            </a:r>
            <a:endParaRPr lang="en-US" dirty="0"/>
          </a:p>
        </p:txBody>
      </p:sp>
      <p:sp>
        <p:nvSpPr>
          <p:cNvPr id="3" name="Content Placeholder 2"/>
          <p:cNvSpPr>
            <a:spLocks noGrp="1"/>
          </p:cNvSpPr>
          <p:nvPr>
            <p:ph idx="1"/>
          </p:nvPr>
        </p:nvSpPr>
        <p:spPr/>
        <p:txBody>
          <a:bodyPr/>
          <a:lstStyle/>
          <a:p>
            <a:r>
              <a:rPr lang="en-US" dirty="0" smtClean="0"/>
              <a:t>It is the act of stealing software that is legally protected. This stealing include copyright, distribution, modifying or selling the software.</a:t>
            </a:r>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67494"/>
            <a:ext cx="4572000" cy="1256506"/>
          </a:xfrm>
        </p:spPr>
        <p:txBody>
          <a:bodyPr>
            <a:normAutofit/>
          </a:bodyPr>
          <a:lstStyle/>
          <a:p>
            <a:r>
              <a:rPr lang="en-US" sz="5400" dirty="0" smtClean="0"/>
              <a:t>Spamming</a:t>
            </a:r>
            <a:endParaRPr lang="en-US" sz="5400" dirty="0"/>
          </a:p>
        </p:txBody>
      </p:sp>
      <p:sp>
        <p:nvSpPr>
          <p:cNvPr id="3" name="Content Placeholder 2"/>
          <p:cNvSpPr>
            <a:spLocks noGrp="1"/>
          </p:cNvSpPr>
          <p:nvPr>
            <p:ph idx="1"/>
          </p:nvPr>
        </p:nvSpPr>
        <p:spPr>
          <a:xfrm>
            <a:off x="457200" y="1524000"/>
            <a:ext cx="5715000" cy="2819400"/>
          </a:xfrm>
        </p:spPr>
        <p:txBody>
          <a:bodyPr>
            <a:normAutofit fontScale="92500" lnSpcReduction="10000"/>
          </a:bodyPr>
          <a:lstStyle/>
          <a:p>
            <a:r>
              <a:rPr lang="en-US" dirty="0" smtClean="0"/>
              <a:t>It is the use of messaging System to send an unsolicited message to large numbers of recipients for commercial advertising, for non-commercial proselytizing, or for any prohibited purpose.</a:t>
            </a:r>
            <a:endParaRPr lang="en-US" dirty="0"/>
          </a:p>
        </p:txBody>
      </p:sp>
      <p:sp>
        <p:nvSpPr>
          <p:cNvPr id="4" name="TextBox 3"/>
          <p:cNvSpPr txBox="1"/>
          <p:nvPr/>
        </p:nvSpPr>
        <p:spPr>
          <a:xfrm>
            <a:off x="304800" y="4343400"/>
            <a:ext cx="8458200" cy="430887"/>
          </a:xfrm>
          <a:prstGeom prst="rect">
            <a:avLst/>
          </a:prstGeom>
          <a:noFill/>
        </p:spPr>
        <p:txBody>
          <a:bodyPr wrap="square" rtlCol="0">
            <a:spAutoFit/>
          </a:bodyPr>
          <a:lstStyle/>
          <a:p>
            <a:r>
              <a:rPr lang="en-US" sz="2200" dirty="0" smtClean="0">
                <a:solidFill>
                  <a:schemeClr val="accent2">
                    <a:lumMod val="40000"/>
                    <a:lumOff val="60000"/>
                  </a:schemeClr>
                </a:solidFill>
              </a:rPr>
              <a:t>In phishing emails, cyber criminals will typically ask for your.</a:t>
            </a:r>
            <a:endParaRPr lang="en-US" sz="2200" dirty="0">
              <a:solidFill>
                <a:schemeClr val="accent2">
                  <a:lumMod val="40000"/>
                  <a:lumOff val="60000"/>
                </a:schemeClr>
              </a:solidFill>
            </a:endParaRPr>
          </a:p>
        </p:txBody>
      </p:sp>
      <p:sp>
        <p:nvSpPr>
          <p:cNvPr id="5" name="TextBox 4"/>
          <p:cNvSpPr txBox="1"/>
          <p:nvPr/>
        </p:nvSpPr>
        <p:spPr>
          <a:xfrm>
            <a:off x="136567" y="4888468"/>
            <a:ext cx="1768433" cy="369332"/>
          </a:xfrm>
          <a:prstGeom prst="rect">
            <a:avLst/>
          </a:prstGeom>
          <a:noFill/>
        </p:spPr>
        <p:txBody>
          <a:bodyPr wrap="none" rtlCol="0">
            <a:spAutoFit/>
          </a:bodyPr>
          <a:lstStyle/>
          <a:p>
            <a:pPr>
              <a:buFont typeface="Wingdings" pitchFamily="2" charset="2"/>
              <a:buChar char="Ø"/>
            </a:pPr>
            <a:r>
              <a:rPr lang="en-US" dirty="0" smtClean="0"/>
              <a:t>Date of birth</a:t>
            </a:r>
            <a:endParaRPr lang="en-US" dirty="0"/>
          </a:p>
        </p:txBody>
      </p:sp>
      <p:sp>
        <p:nvSpPr>
          <p:cNvPr id="6" name="TextBox 5"/>
          <p:cNvSpPr txBox="1"/>
          <p:nvPr/>
        </p:nvSpPr>
        <p:spPr>
          <a:xfrm>
            <a:off x="2999078" y="5486400"/>
            <a:ext cx="2563522" cy="369332"/>
          </a:xfrm>
          <a:prstGeom prst="rect">
            <a:avLst/>
          </a:prstGeom>
          <a:noFill/>
        </p:spPr>
        <p:txBody>
          <a:bodyPr wrap="none" rtlCol="0">
            <a:spAutoFit/>
          </a:bodyPr>
          <a:lstStyle/>
          <a:p>
            <a:pPr>
              <a:buFont typeface="Wingdings" pitchFamily="2" charset="2"/>
              <a:buChar char="Ø"/>
            </a:pPr>
            <a:r>
              <a:rPr lang="en-US" dirty="0" smtClean="0"/>
              <a:t>Credit Card Details.</a:t>
            </a:r>
            <a:endParaRPr lang="en-US" dirty="0"/>
          </a:p>
        </p:txBody>
      </p:sp>
      <p:sp>
        <p:nvSpPr>
          <p:cNvPr id="7" name="TextBox 6"/>
          <p:cNvSpPr txBox="1"/>
          <p:nvPr/>
        </p:nvSpPr>
        <p:spPr>
          <a:xfrm>
            <a:off x="2971800" y="4888468"/>
            <a:ext cx="2026517" cy="369332"/>
          </a:xfrm>
          <a:prstGeom prst="rect">
            <a:avLst/>
          </a:prstGeom>
          <a:noFill/>
        </p:spPr>
        <p:txBody>
          <a:bodyPr wrap="none" rtlCol="0">
            <a:spAutoFit/>
          </a:bodyPr>
          <a:lstStyle/>
          <a:p>
            <a:pPr>
              <a:buFont typeface="Wingdings" pitchFamily="2" charset="2"/>
              <a:buChar char="Ø"/>
            </a:pPr>
            <a:r>
              <a:rPr lang="en-US" dirty="0" smtClean="0"/>
              <a:t>Phone number</a:t>
            </a:r>
            <a:endParaRPr lang="en-US" dirty="0"/>
          </a:p>
        </p:txBody>
      </p:sp>
      <p:sp>
        <p:nvSpPr>
          <p:cNvPr id="8" name="TextBox 7"/>
          <p:cNvSpPr txBox="1"/>
          <p:nvPr/>
        </p:nvSpPr>
        <p:spPr>
          <a:xfrm>
            <a:off x="152400" y="5486400"/>
            <a:ext cx="2590800" cy="646331"/>
          </a:xfrm>
          <a:prstGeom prst="rect">
            <a:avLst/>
          </a:prstGeom>
          <a:noFill/>
        </p:spPr>
        <p:txBody>
          <a:bodyPr wrap="square" rtlCol="0">
            <a:spAutoFit/>
          </a:bodyPr>
          <a:lstStyle/>
          <a:p>
            <a:pPr>
              <a:buFont typeface="Wingdings" pitchFamily="2" charset="2"/>
              <a:buChar char="Ø"/>
            </a:pPr>
            <a:r>
              <a:rPr lang="en-US" dirty="0" smtClean="0"/>
              <a:t>Social Security Numbers</a:t>
            </a:r>
            <a:endParaRPr lang="en-US" dirty="0"/>
          </a:p>
        </p:txBody>
      </p:sp>
      <p:sp>
        <p:nvSpPr>
          <p:cNvPr id="9" name="TextBox 8"/>
          <p:cNvSpPr txBox="1"/>
          <p:nvPr/>
        </p:nvSpPr>
        <p:spPr>
          <a:xfrm>
            <a:off x="5715001" y="5486400"/>
            <a:ext cx="3429000" cy="923330"/>
          </a:xfrm>
          <a:prstGeom prst="rect">
            <a:avLst/>
          </a:prstGeom>
          <a:noFill/>
        </p:spPr>
        <p:txBody>
          <a:bodyPr wrap="square" rtlCol="0">
            <a:spAutoFit/>
          </a:bodyPr>
          <a:lstStyle/>
          <a:p>
            <a:pPr>
              <a:buFont typeface="Wingdings" pitchFamily="2" charset="2"/>
              <a:buChar char="Ø"/>
            </a:pPr>
            <a:r>
              <a:rPr lang="en-US" dirty="0" smtClean="0"/>
              <a:t>Password information (or what they need to reset you password)</a:t>
            </a:r>
            <a:endParaRPr lang="en-US" dirty="0"/>
          </a:p>
        </p:txBody>
      </p:sp>
      <p:sp>
        <p:nvSpPr>
          <p:cNvPr id="10" name="TextBox 9"/>
          <p:cNvSpPr txBox="1"/>
          <p:nvPr/>
        </p:nvSpPr>
        <p:spPr>
          <a:xfrm>
            <a:off x="5699167" y="4876800"/>
            <a:ext cx="1994457" cy="369332"/>
          </a:xfrm>
          <a:prstGeom prst="rect">
            <a:avLst/>
          </a:prstGeom>
          <a:noFill/>
        </p:spPr>
        <p:txBody>
          <a:bodyPr wrap="none" rtlCol="0">
            <a:spAutoFit/>
          </a:bodyPr>
          <a:lstStyle/>
          <a:p>
            <a:pPr>
              <a:buFont typeface="Wingdings" pitchFamily="2" charset="2"/>
              <a:buChar char="Ø"/>
            </a:pPr>
            <a:r>
              <a:rPr lang="en-US" dirty="0" smtClean="0"/>
              <a:t>Home Address</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Identity theft.</a:t>
            </a:r>
            <a:endParaRPr lang="en-US" dirty="0"/>
          </a:p>
        </p:txBody>
      </p:sp>
      <p:sp>
        <p:nvSpPr>
          <p:cNvPr id="3" name="Content Placeholder 2"/>
          <p:cNvSpPr>
            <a:spLocks noGrp="1"/>
          </p:cNvSpPr>
          <p:nvPr>
            <p:ph idx="1"/>
          </p:nvPr>
        </p:nvSpPr>
        <p:spPr>
          <a:xfrm>
            <a:off x="457200" y="1425608"/>
            <a:ext cx="8382000" cy="3451192"/>
          </a:xfrm>
        </p:spPr>
        <p:txBody>
          <a:bodyPr>
            <a:normAutofit/>
          </a:bodyPr>
          <a:lstStyle/>
          <a:p>
            <a:r>
              <a:rPr lang="en-US" dirty="0" smtClean="0"/>
              <a:t>Identity theft occurs when someone uses another personal identifying information, like their name, identifying number or credit card number without their permission, to commit fraud or other crime. The term identity theft was coined in 1964.</a:t>
            </a:r>
            <a:endParaRPr lang="en-US" dirty="0"/>
          </a:p>
        </p:txBody>
      </p:sp>
      <p:sp>
        <p:nvSpPr>
          <p:cNvPr id="4" name="Title 1"/>
          <p:cNvSpPr txBox="1">
            <a:spLocks/>
          </p:cNvSpPr>
          <p:nvPr/>
        </p:nvSpPr>
        <p:spPr>
          <a:xfrm>
            <a:off x="609600" y="4392168"/>
            <a:ext cx="8229600" cy="1399032"/>
          </a:xfrm>
          <a:prstGeom prst="rect">
            <a:avLst/>
          </a:prstGeom>
        </p:spPr>
        <p:txBody>
          <a:bodyPr vert="horz" anchor="ctr">
            <a:normAutofit/>
          </a:bodyPr>
          <a:lstStyle/>
          <a:p>
            <a:pPr marL="484632" marR="0" lvl="0" indent="0" algn="l" defTabSz="914400" rtl="0" eaLnBrk="1" fontAlgn="auto" latinLnBrk="0" hangingPunct="1">
              <a:lnSpc>
                <a:spcPct val="100000"/>
              </a:lnSpc>
              <a:spcBef>
                <a:spcPct val="0"/>
              </a:spcBef>
              <a:spcAft>
                <a:spcPts val="0"/>
              </a:spcAft>
              <a:buClrTx/>
              <a:buSzTx/>
              <a:buFontTx/>
              <a:buNone/>
              <a:tabLst/>
              <a:defRPr/>
            </a:pPr>
            <a:endParaRPr kumimoji="0" lang="en-US" sz="4200" b="0" i="0" u="none" strike="noStrike" kern="1200" cap="none" spc="0" normalizeH="0" baseline="0" noProof="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endParaRPr>
          </a:p>
        </p:txBody>
      </p:sp>
      <p:sp>
        <p:nvSpPr>
          <p:cNvPr id="5" name="Title 1"/>
          <p:cNvSpPr txBox="1">
            <a:spLocks/>
          </p:cNvSpPr>
          <p:nvPr/>
        </p:nvSpPr>
        <p:spPr>
          <a:xfrm>
            <a:off x="381000" y="4495800"/>
            <a:ext cx="4800600" cy="914400"/>
          </a:xfrm>
          <a:prstGeom prst="rect">
            <a:avLst/>
          </a:prstGeom>
        </p:spPr>
        <p:txBody>
          <a:bodyPr vert="horz" anchor="ctr">
            <a:normAutofit/>
          </a:bodyPr>
          <a:lstStyle/>
          <a:p>
            <a:pPr marL="484632" marR="0" lvl="0" indent="0" algn="l" defTabSz="914400"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0" normalizeH="0" baseline="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Financial </a:t>
            </a:r>
            <a:r>
              <a:rPr kumimoji="0" lang="en-US" sz="2800" b="0" i="0" u="none" strike="noStrike" kern="1200" cap="none" spc="0" normalizeH="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identity theft  </a:t>
            </a:r>
            <a:endParaRPr kumimoji="0" lang="en-US" sz="2800" b="0" i="0" u="none" strike="noStrike" kern="1200" cap="none" spc="0" normalizeH="0" baseline="0" noProof="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endParaRPr>
          </a:p>
        </p:txBody>
      </p:sp>
      <p:sp>
        <p:nvSpPr>
          <p:cNvPr id="6" name="TextBox 5"/>
          <p:cNvSpPr txBox="1"/>
          <p:nvPr/>
        </p:nvSpPr>
        <p:spPr>
          <a:xfrm>
            <a:off x="990600" y="5477470"/>
            <a:ext cx="8153400" cy="923330"/>
          </a:xfrm>
          <a:prstGeom prst="rect">
            <a:avLst/>
          </a:prstGeom>
          <a:noFill/>
        </p:spPr>
        <p:txBody>
          <a:bodyPr wrap="square" rtlCol="0">
            <a:spAutoFit/>
          </a:bodyPr>
          <a:lstStyle/>
          <a:p>
            <a:r>
              <a:rPr lang="en-US" dirty="0" smtClean="0"/>
              <a:t>It is by for most common type of identity theft.</a:t>
            </a:r>
          </a:p>
          <a:p>
            <a:pPr>
              <a:buFont typeface="Wingdings" pitchFamily="2" charset="2"/>
              <a:buChar char="Ø"/>
            </a:pPr>
            <a:r>
              <a:rPr lang="en-US" dirty="0" smtClean="0"/>
              <a:t>In 2014, identity thieves stole $16 billion from 12.7 million identity fraud victims. According to  javelin strategy and research.</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Virus Dissemination.</a:t>
            </a:r>
            <a:endParaRPr lang="en-US" dirty="0"/>
          </a:p>
        </p:txBody>
      </p:sp>
      <p:sp>
        <p:nvSpPr>
          <p:cNvPr id="3" name="Content Placeholder 2"/>
          <p:cNvSpPr>
            <a:spLocks noGrp="1"/>
          </p:cNvSpPr>
          <p:nvPr>
            <p:ph idx="1"/>
          </p:nvPr>
        </p:nvSpPr>
        <p:spPr/>
        <p:txBody>
          <a:bodyPr/>
          <a:lstStyle/>
          <a:p>
            <a:r>
              <a:rPr lang="en-US" dirty="0" smtClean="0"/>
              <a:t>It is a process of a malicious software that that destroys the system of victim. They disrupt the computer operation and affect the data store by modifying or deleting it.</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8000" r="-3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t>Cyber Stalking.</a:t>
            </a:r>
            <a:endParaRPr lang="en-US" sz="5400" dirty="0"/>
          </a:p>
        </p:txBody>
      </p:sp>
      <p:sp>
        <p:nvSpPr>
          <p:cNvPr id="3" name="Content Placeholder 2"/>
          <p:cNvSpPr>
            <a:spLocks noGrp="1"/>
          </p:cNvSpPr>
          <p:nvPr>
            <p:ph idx="1"/>
          </p:nvPr>
        </p:nvSpPr>
        <p:spPr>
          <a:xfrm>
            <a:off x="457200" y="1882808"/>
            <a:ext cx="8229600" cy="3146392"/>
          </a:xfrm>
        </p:spPr>
        <p:txBody>
          <a:bodyPr/>
          <a:lstStyle/>
          <a:p>
            <a:r>
              <a:rPr lang="en-US" dirty="0" smtClean="0"/>
              <a:t>It is the use of the internet or other electronic means to stalk or harass an individual, groups, or organization. It may include false accusation, defamation, slander and libel. </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4000" r="-2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Terrorism.</a:t>
            </a:r>
            <a:endParaRPr lang="en-US" dirty="0"/>
          </a:p>
        </p:txBody>
      </p:sp>
      <p:sp>
        <p:nvSpPr>
          <p:cNvPr id="3" name="Content Placeholder 2"/>
          <p:cNvSpPr>
            <a:spLocks noGrp="1"/>
          </p:cNvSpPr>
          <p:nvPr>
            <p:ph idx="1"/>
          </p:nvPr>
        </p:nvSpPr>
        <p:spPr/>
        <p:txBody>
          <a:bodyPr/>
          <a:lstStyle/>
          <a:p>
            <a:r>
              <a:rPr lang="en-US" dirty="0" smtClean="0"/>
              <a:t>It is the use of internet to conduct violent acts that result in, or threaten, loss of life or significant bodily harm, in order to achieve politically or ideological gains through threat or intimidation. </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are hacker??</a:t>
            </a:r>
            <a:endParaRPr lang="en-US" dirty="0"/>
          </a:p>
        </p:txBody>
      </p:sp>
      <p:sp>
        <p:nvSpPr>
          <p:cNvPr id="3" name="Text Placeholder 2"/>
          <p:cNvSpPr>
            <a:spLocks noGrp="1"/>
          </p:cNvSpPr>
          <p:nvPr>
            <p:ph type="body" idx="1"/>
          </p:nvPr>
        </p:nvSpPr>
        <p:spPr>
          <a:xfrm>
            <a:off x="381000" y="1524000"/>
            <a:ext cx="8229600" cy="1066800"/>
          </a:xfrm>
        </p:spPr>
        <p:txBody>
          <a:bodyPr/>
          <a:lstStyle/>
          <a:p>
            <a:r>
              <a:rPr lang="en-US" dirty="0" smtClean="0"/>
              <a:t>A person who uses computers to gain unauthorized access to data.</a:t>
            </a:r>
            <a:endParaRPr lang="en-US" dirty="0"/>
          </a:p>
        </p:txBody>
      </p:sp>
      <p:sp>
        <p:nvSpPr>
          <p:cNvPr id="4" name="Title 1"/>
          <p:cNvSpPr txBox="1">
            <a:spLocks/>
          </p:cNvSpPr>
          <p:nvPr/>
        </p:nvSpPr>
        <p:spPr>
          <a:xfrm>
            <a:off x="457200" y="2209800"/>
            <a:ext cx="7239000" cy="1362075"/>
          </a:xfrm>
          <a:prstGeom prst="rect">
            <a:avLst/>
          </a:prstGeom>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Types</a:t>
            </a:r>
            <a:r>
              <a:rPr kumimoji="0" lang="en-US" sz="3600" b="1" i="0" u="none" strike="noStrike" kern="1200" cap="none" spc="0" normalizeH="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 of </a:t>
            </a:r>
            <a:r>
              <a:rPr kumimoji="0" lang="en-US" sz="3600" b="1" i="0" u="none" strike="noStrike" kern="1200" cap="none" spc="0" normalizeH="0" baseline="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hacker’s??</a:t>
            </a:r>
            <a:endParaRPr kumimoji="0" lang="en-US" sz="3600" b="1" i="0" u="none" strike="noStrike" kern="1200" cap="none" spc="0" normalizeH="0" baseline="0" noProof="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endParaRPr>
          </a:p>
        </p:txBody>
      </p:sp>
      <p:sp>
        <p:nvSpPr>
          <p:cNvPr id="7" name="TextBox 6"/>
          <p:cNvSpPr txBox="1"/>
          <p:nvPr/>
        </p:nvSpPr>
        <p:spPr>
          <a:xfrm>
            <a:off x="533400" y="3200400"/>
            <a:ext cx="2895600" cy="400110"/>
          </a:xfrm>
          <a:prstGeom prst="rect">
            <a:avLst/>
          </a:prstGeom>
          <a:noFill/>
        </p:spPr>
        <p:txBody>
          <a:bodyPr wrap="square" rtlCol="0">
            <a:spAutoFit/>
          </a:bodyPr>
          <a:lstStyle/>
          <a:p>
            <a:pPr>
              <a:buClr>
                <a:schemeClr val="accent1">
                  <a:lumMod val="75000"/>
                </a:schemeClr>
              </a:buClr>
              <a:buFont typeface="Wingdings" pitchFamily="2" charset="2"/>
              <a:buChar char="Ø"/>
            </a:pPr>
            <a:r>
              <a:rPr lang="en-US" sz="2000" dirty="0" smtClean="0"/>
              <a:t> White Hat Hacker.</a:t>
            </a:r>
            <a:endParaRPr lang="en-US" sz="2000" dirty="0"/>
          </a:p>
        </p:txBody>
      </p:sp>
      <p:sp>
        <p:nvSpPr>
          <p:cNvPr id="8" name="TextBox 7"/>
          <p:cNvSpPr txBox="1"/>
          <p:nvPr/>
        </p:nvSpPr>
        <p:spPr>
          <a:xfrm>
            <a:off x="6212816" y="3257490"/>
            <a:ext cx="2662908" cy="400110"/>
          </a:xfrm>
          <a:prstGeom prst="rect">
            <a:avLst/>
          </a:prstGeom>
          <a:noFill/>
        </p:spPr>
        <p:txBody>
          <a:bodyPr wrap="none" rtlCol="0">
            <a:spAutoFit/>
          </a:bodyPr>
          <a:lstStyle/>
          <a:p>
            <a:pPr>
              <a:buClr>
                <a:schemeClr val="accent1"/>
              </a:buClr>
              <a:buFont typeface="Wingdings" pitchFamily="2" charset="2"/>
              <a:buChar char="Ø"/>
            </a:pPr>
            <a:r>
              <a:rPr lang="en-US" sz="2000" dirty="0" smtClean="0"/>
              <a:t> Black Hat Hacker.</a:t>
            </a:r>
            <a:endParaRPr lang="en-US" sz="2000" dirty="0"/>
          </a:p>
        </p:txBody>
      </p:sp>
      <p:sp>
        <p:nvSpPr>
          <p:cNvPr id="9" name="TextBox 8"/>
          <p:cNvSpPr txBox="1"/>
          <p:nvPr/>
        </p:nvSpPr>
        <p:spPr>
          <a:xfrm>
            <a:off x="3429000" y="3200400"/>
            <a:ext cx="2608406" cy="400110"/>
          </a:xfrm>
          <a:prstGeom prst="rect">
            <a:avLst/>
          </a:prstGeom>
          <a:noFill/>
        </p:spPr>
        <p:txBody>
          <a:bodyPr wrap="none" rtlCol="0">
            <a:spAutoFit/>
          </a:bodyPr>
          <a:lstStyle/>
          <a:p>
            <a:pPr>
              <a:buClr>
                <a:schemeClr val="accent1"/>
              </a:buClr>
              <a:buFont typeface="Wingdings" pitchFamily="2" charset="2"/>
              <a:buChar char="Ø"/>
            </a:pPr>
            <a:r>
              <a:rPr lang="en-US" sz="2000" dirty="0" smtClean="0"/>
              <a:t> Gray Hat Hacker.</a:t>
            </a:r>
            <a:endParaRPr lang="en-US" sz="2000" dirty="0"/>
          </a:p>
        </p:txBody>
      </p:sp>
      <p:pic>
        <p:nvPicPr>
          <p:cNvPr id="1026" name="Picture 2" descr="E:\school projects\img\images\White hat hacker.jpg"/>
          <p:cNvPicPr>
            <a:picLocks noChangeAspect="1" noChangeArrowheads="1"/>
          </p:cNvPicPr>
          <p:nvPr/>
        </p:nvPicPr>
        <p:blipFill>
          <a:blip r:embed="rId3"/>
          <a:srcRect/>
          <a:stretch>
            <a:fillRect/>
          </a:stretch>
        </p:blipFill>
        <p:spPr bwMode="auto">
          <a:xfrm>
            <a:off x="571072" y="3886200"/>
            <a:ext cx="2705528" cy="1524000"/>
          </a:xfrm>
          <a:prstGeom prst="rect">
            <a:avLst/>
          </a:prstGeom>
          <a:noFill/>
        </p:spPr>
      </p:pic>
      <p:pic>
        <p:nvPicPr>
          <p:cNvPr id="1027" name="Picture 3" descr="E:\school projects\img\images\Grey ht hacker.jpg"/>
          <p:cNvPicPr>
            <a:picLocks noChangeAspect="1" noChangeArrowheads="1"/>
          </p:cNvPicPr>
          <p:nvPr/>
        </p:nvPicPr>
        <p:blipFill>
          <a:blip r:embed="rId4"/>
          <a:srcRect/>
          <a:stretch>
            <a:fillRect/>
          </a:stretch>
        </p:blipFill>
        <p:spPr bwMode="auto">
          <a:xfrm>
            <a:off x="3429000" y="3893916"/>
            <a:ext cx="2743200" cy="1516284"/>
          </a:xfrm>
          <a:prstGeom prst="rect">
            <a:avLst/>
          </a:prstGeom>
          <a:noFill/>
        </p:spPr>
      </p:pic>
      <p:pic>
        <p:nvPicPr>
          <p:cNvPr id="1028" name="Picture 4" descr="E:\school projects\img\images\Black hat hacker.jpg"/>
          <p:cNvPicPr>
            <a:picLocks noChangeAspect="1" noChangeArrowheads="1"/>
          </p:cNvPicPr>
          <p:nvPr/>
        </p:nvPicPr>
        <p:blipFill>
          <a:blip r:embed="rId5"/>
          <a:srcRect/>
          <a:stretch>
            <a:fillRect/>
          </a:stretch>
        </p:blipFill>
        <p:spPr bwMode="auto">
          <a:xfrm>
            <a:off x="6602046" y="3886200"/>
            <a:ext cx="2160954" cy="21336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295400"/>
            <a:ext cx="7924800" cy="4257675"/>
          </a:xfrm>
        </p:spPr>
        <p:txBody>
          <a:bodyPr>
            <a:noAutofit/>
          </a:bodyPr>
          <a:lstStyle/>
          <a:p>
            <a:r>
              <a:rPr lang="en-US" sz="8800" dirty="0" smtClean="0"/>
              <a:t>Let’s Start:-</a:t>
            </a:r>
            <a:endParaRPr lang="en-US" sz="8800" dirty="0"/>
          </a:p>
        </p:txBody>
      </p:sp>
    </p:spTree>
  </p:cSld>
  <p:clrMapOvr>
    <a:masterClrMapping/>
  </p:clrMapOvr>
  <p:transition spd="slow" advTm="15000">
    <p:wheel spokes="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White Hat Hacker:-</a:t>
            </a:r>
            <a:endParaRPr lang="en-US" dirty="0"/>
          </a:p>
        </p:txBody>
      </p:sp>
      <p:sp>
        <p:nvSpPr>
          <p:cNvPr id="4" name="Content Placeholder 2"/>
          <p:cNvSpPr>
            <a:spLocks noGrp="1"/>
          </p:cNvSpPr>
          <p:nvPr>
            <p:ph idx="1"/>
          </p:nvPr>
        </p:nvSpPr>
        <p:spPr>
          <a:xfrm>
            <a:off x="457200" y="1882808"/>
            <a:ext cx="8229600" cy="4572000"/>
          </a:xfrm>
        </p:spPr>
        <p:txBody>
          <a:bodyPr/>
          <a:lstStyle/>
          <a:p>
            <a:r>
              <a:rPr lang="en-US" dirty="0" smtClean="0"/>
              <a:t> A white hat (or a white-hat hacker, a white hat) is an ethical security hacker. Ethical hacking is a term meant to imply a broader category than just penetration testing. Under the owner's consent, white-hat hackers aim to identify any vulnerabilities the current system has.</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Grey Hat Hacker:-</a:t>
            </a:r>
            <a:endParaRPr lang="en-US" dirty="0"/>
          </a:p>
        </p:txBody>
      </p:sp>
      <p:sp>
        <p:nvSpPr>
          <p:cNvPr id="3" name="Content Placeholder 2"/>
          <p:cNvSpPr>
            <a:spLocks noGrp="1"/>
          </p:cNvSpPr>
          <p:nvPr>
            <p:ph idx="1"/>
          </p:nvPr>
        </p:nvSpPr>
        <p:spPr/>
        <p:txBody>
          <a:bodyPr/>
          <a:lstStyle/>
          <a:p>
            <a:r>
              <a:rPr lang="en-US" dirty="0" smtClean="0"/>
              <a:t>A grey hat (</a:t>
            </a:r>
            <a:r>
              <a:rPr lang="en-US" dirty="0" err="1" smtClean="0"/>
              <a:t>greyhat</a:t>
            </a:r>
            <a:r>
              <a:rPr lang="en-US" dirty="0" smtClean="0"/>
              <a:t> or gray hat ) is a computer hacker or computer security expert who may sometimes violate laws or typical ethical standards, but usually does not have the malicious intent typical of a black hat hacker. The term came into use in the late 1990s, derived from the concepts of "white hat" and "black hat" hackers.</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4000" b="-2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Black Hat Hacker:-</a:t>
            </a:r>
            <a:endParaRPr lang="en-US" dirty="0"/>
          </a:p>
        </p:txBody>
      </p:sp>
      <p:sp>
        <p:nvSpPr>
          <p:cNvPr id="3" name="Content Placeholder 2"/>
          <p:cNvSpPr>
            <a:spLocks noGrp="1"/>
          </p:cNvSpPr>
          <p:nvPr>
            <p:ph idx="1"/>
          </p:nvPr>
        </p:nvSpPr>
        <p:spPr/>
        <p:txBody>
          <a:bodyPr/>
          <a:lstStyle/>
          <a:p>
            <a:r>
              <a:rPr lang="en-US" dirty="0" smtClean="0"/>
              <a:t>A black hat hacker historically has been used to describe one who has malicious intent -- such as theft of information, fraud or disrupting systems -- but increasingly, more specific terms are being used to describe those people.</a:t>
            </a:r>
          </a:p>
          <a:p>
            <a:pPr>
              <a:buNone/>
            </a:pP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4000" r="-3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0" y="1219200"/>
            <a:ext cx="6858000" cy="3962400"/>
          </a:xfrm>
        </p:spPr>
        <p:txBody>
          <a:bodyPr>
            <a:normAutofit/>
          </a:bodyPr>
          <a:lstStyle/>
          <a:p>
            <a:r>
              <a:rPr lang="en-US" sz="5400" dirty="0" smtClean="0"/>
              <a:t>Now Question Raised how to prevent Cybercrime??</a:t>
            </a:r>
            <a:endParaRPr lang="en-US" sz="54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4000" r="-3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Steps to prevent Cybercrime are listed below:-</a:t>
            </a:r>
            <a:endParaRPr lang="en-US" dirty="0"/>
          </a:p>
        </p:txBody>
      </p:sp>
      <p:sp>
        <p:nvSpPr>
          <p:cNvPr id="3" name="Text Placeholder 2"/>
          <p:cNvSpPr>
            <a:spLocks noGrp="1"/>
          </p:cNvSpPr>
          <p:nvPr>
            <p:ph type="body" idx="1"/>
          </p:nvPr>
        </p:nvSpPr>
        <p:spPr>
          <a:xfrm>
            <a:off x="381000" y="1633536"/>
            <a:ext cx="5410200" cy="5072064"/>
          </a:xfrm>
        </p:spPr>
        <p:txBody>
          <a:bodyPr/>
          <a:lstStyle/>
          <a:p>
            <a:pPr>
              <a:buFont typeface="Wingdings" pitchFamily="2" charset="2"/>
              <a:buChar char="Ø"/>
            </a:pPr>
            <a:r>
              <a:rPr lang="en-US" dirty="0" smtClean="0"/>
              <a:t> Identity Protection.</a:t>
            </a:r>
          </a:p>
          <a:p>
            <a:pPr>
              <a:buFont typeface="Wingdings" pitchFamily="2" charset="2"/>
              <a:buChar char="Ø"/>
            </a:pPr>
            <a:r>
              <a:rPr lang="en-US" dirty="0" smtClean="0"/>
              <a:t> Protect Username and Password.</a:t>
            </a:r>
          </a:p>
          <a:p>
            <a:pPr>
              <a:buFont typeface="Wingdings" pitchFamily="2" charset="2"/>
              <a:buChar char="Ø"/>
            </a:pPr>
            <a:r>
              <a:rPr lang="en-US" dirty="0" smtClean="0"/>
              <a:t> Do not share Personal Information.</a:t>
            </a:r>
          </a:p>
          <a:p>
            <a:pPr>
              <a:buFont typeface="Wingdings" pitchFamily="2" charset="2"/>
              <a:buChar char="Ø"/>
            </a:pPr>
            <a:r>
              <a:rPr lang="en-US" dirty="0" smtClean="0"/>
              <a:t> Secure online Transition.</a:t>
            </a:r>
          </a:p>
          <a:p>
            <a:pPr>
              <a:buFont typeface="Wingdings" pitchFamily="2" charset="2"/>
              <a:buChar char="Ø"/>
            </a:pPr>
            <a:r>
              <a:rPr lang="en-US" dirty="0" smtClean="0"/>
              <a:t> Avoid using Unsecured Wi-Fi.</a:t>
            </a:r>
          </a:p>
          <a:p>
            <a:pPr>
              <a:buFont typeface="Wingdings" pitchFamily="2" charset="2"/>
              <a:buChar char="Ø"/>
            </a:pPr>
            <a:r>
              <a:rPr lang="en-US" dirty="0" smtClean="0"/>
              <a:t> Don’t Accept Unknown Invitation.</a:t>
            </a:r>
          </a:p>
          <a:p>
            <a:pPr>
              <a:buFont typeface="Wingdings" pitchFamily="2" charset="2"/>
              <a:buChar char="Ø"/>
            </a:pPr>
            <a:r>
              <a:rPr lang="en-US" dirty="0" smtClean="0"/>
              <a:t> Use Antivirus and Antispyware Software.</a:t>
            </a:r>
          </a:p>
          <a:p>
            <a:pPr>
              <a:buFont typeface="Wingdings" pitchFamily="2" charset="2"/>
              <a:buChar char="Ø"/>
            </a:pPr>
            <a:r>
              <a:rPr lang="en-US" dirty="0" smtClean="0"/>
              <a:t> Clear Browser Cookies Frequently.</a:t>
            </a:r>
          </a:p>
          <a:p>
            <a:pPr>
              <a:buFont typeface="Wingdings" pitchFamily="2" charset="2"/>
              <a:buChar char="Ø"/>
            </a:pPr>
            <a:r>
              <a:rPr lang="en-US" dirty="0" smtClean="0"/>
              <a:t> Install Firewall.</a:t>
            </a:r>
          </a:p>
          <a:p>
            <a:pPr>
              <a:buFont typeface="Wingdings" pitchFamily="2" charset="2"/>
              <a:buChar char="Ø"/>
            </a:pPr>
            <a:r>
              <a:rPr lang="en-US" dirty="0" smtClean="0"/>
              <a:t> Never Install Software from Unknown Sources.</a:t>
            </a:r>
          </a:p>
          <a:p>
            <a:pPr>
              <a:buFont typeface="Wingdings" pitchFamily="2" charset="2"/>
              <a:buChar char="Ø"/>
            </a:pPr>
            <a:r>
              <a:rPr lang="en-US" dirty="0" smtClean="0"/>
              <a:t> Use Strong Password.</a:t>
            </a:r>
          </a:p>
        </p:txBody>
      </p:sp>
      <p:pic>
        <p:nvPicPr>
          <p:cNvPr id="1026" name="Picture 2" descr="E:\school projects\img\images\Hacker-Computer-Wallpaper.jpg"/>
          <p:cNvPicPr>
            <a:picLocks noChangeAspect="1" noChangeArrowheads="1"/>
          </p:cNvPicPr>
          <p:nvPr/>
        </p:nvPicPr>
        <p:blipFill>
          <a:blip r:embed="rId3" cstate="print"/>
          <a:srcRect/>
          <a:stretch>
            <a:fillRect/>
          </a:stretch>
        </p:blipFill>
        <p:spPr bwMode="auto">
          <a:xfrm>
            <a:off x="5545665" y="1695449"/>
            <a:ext cx="3217335" cy="1809751"/>
          </a:xfrm>
          <a:prstGeom prst="rect">
            <a:avLst/>
          </a:prstGeom>
          <a:noFill/>
        </p:spPr>
      </p:pic>
      <p:pic>
        <p:nvPicPr>
          <p:cNvPr id="1027" name="Picture 3" descr="E:\school projects\img\images\spamming and phising.jpg"/>
          <p:cNvPicPr>
            <a:picLocks noChangeAspect="1" noChangeArrowheads="1"/>
          </p:cNvPicPr>
          <p:nvPr/>
        </p:nvPicPr>
        <p:blipFill>
          <a:blip r:embed="rId4"/>
          <a:srcRect/>
          <a:stretch>
            <a:fillRect/>
          </a:stretch>
        </p:blipFill>
        <p:spPr bwMode="auto">
          <a:xfrm>
            <a:off x="5791200" y="2057400"/>
            <a:ext cx="3141089" cy="2014538"/>
          </a:xfrm>
          <a:prstGeom prst="rect">
            <a:avLst/>
          </a:prstGeom>
          <a:noFill/>
        </p:spPr>
      </p:pic>
      <p:pic>
        <p:nvPicPr>
          <p:cNvPr id="1028" name="Picture 4" descr="E:\school projects\img\images\spamming.jpg"/>
          <p:cNvPicPr>
            <a:picLocks noChangeAspect="1" noChangeArrowheads="1"/>
          </p:cNvPicPr>
          <p:nvPr/>
        </p:nvPicPr>
        <p:blipFill>
          <a:blip r:embed="rId5"/>
          <a:srcRect/>
          <a:stretch>
            <a:fillRect/>
          </a:stretch>
        </p:blipFill>
        <p:spPr bwMode="auto">
          <a:xfrm>
            <a:off x="5867400" y="2438400"/>
            <a:ext cx="2969420" cy="1979613"/>
          </a:xfrm>
          <a:prstGeom prst="rect">
            <a:avLst/>
          </a:prstGeom>
          <a:noFill/>
        </p:spPr>
      </p:pic>
      <p:pic>
        <p:nvPicPr>
          <p:cNvPr id="1029" name="Picture 5" descr="E:\school projects\img\images\th.jpg"/>
          <p:cNvPicPr>
            <a:picLocks noChangeAspect="1" noChangeArrowheads="1"/>
          </p:cNvPicPr>
          <p:nvPr/>
        </p:nvPicPr>
        <p:blipFill>
          <a:blip r:embed="rId6"/>
          <a:srcRect/>
          <a:stretch>
            <a:fillRect/>
          </a:stretch>
        </p:blipFill>
        <p:spPr bwMode="auto">
          <a:xfrm>
            <a:off x="5302595" y="2840037"/>
            <a:ext cx="3765205" cy="2112963"/>
          </a:xfrm>
          <a:prstGeom prst="rect">
            <a:avLst/>
          </a:prstGeom>
          <a:noFill/>
        </p:spPr>
      </p:pic>
      <p:pic>
        <p:nvPicPr>
          <p:cNvPr id="1030" name="Picture 6" descr="E:\school projects\img\images\img8857.jpg"/>
          <p:cNvPicPr>
            <a:picLocks noChangeAspect="1" noChangeArrowheads="1"/>
          </p:cNvPicPr>
          <p:nvPr/>
        </p:nvPicPr>
        <p:blipFill>
          <a:blip r:embed="rId7"/>
          <a:srcRect/>
          <a:stretch>
            <a:fillRect/>
          </a:stretch>
        </p:blipFill>
        <p:spPr bwMode="auto">
          <a:xfrm>
            <a:off x="5638800" y="3042708"/>
            <a:ext cx="3208338" cy="2138892"/>
          </a:xfrm>
          <a:prstGeom prst="rect">
            <a:avLst/>
          </a:prstGeom>
          <a:noFill/>
        </p:spPr>
      </p:pic>
      <p:pic>
        <p:nvPicPr>
          <p:cNvPr id="1031" name="Picture 7" descr="E:\school projects\img\images\th.jpg"/>
          <p:cNvPicPr>
            <a:picLocks noChangeAspect="1" noChangeArrowheads="1"/>
          </p:cNvPicPr>
          <p:nvPr/>
        </p:nvPicPr>
        <p:blipFill>
          <a:blip r:embed="rId8"/>
          <a:srcRect/>
          <a:stretch>
            <a:fillRect/>
          </a:stretch>
        </p:blipFill>
        <p:spPr bwMode="auto">
          <a:xfrm>
            <a:off x="5520776" y="3505200"/>
            <a:ext cx="3394624" cy="1905000"/>
          </a:xfrm>
          <a:prstGeom prst="rect">
            <a:avLst/>
          </a:prstGeom>
          <a:noFill/>
        </p:spPr>
      </p:pic>
      <p:pic>
        <p:nvPicPr>
          <p:cNvPr id="1032" name="Picture 8" descr="E:\school projects\img\images\McAfee.jpg"/>
          <p:cNvPicPr>
            <a:picLocks noChangeAspect="1" noChangeArrowheads="1"/>
          </p:cNvPicPr>
          <p:nvPr/>
        </p:nvPicPr>
        <p:blipFill>
          <a:blip r:embed="rId9" cstate="print"/>
          <a:srcRect/>
          <a:stretch>
            <a:fillRect/>
          </a:stretch>
        </p:blipFill>
        <p:spPr bwMode="auto">
          <a:xfrm>
            <a:off x="5638800" y="2057400"/>
            <a:ext cx="3055241" cy="1371600"/>
          </a:xfrm>
          <a:prstGeom prst="rect">
            <a:avLst/>
          </a:prstGeom>
          <a:noFill/>
        </p:spPr>
      </p:pic>
      <p:pic>
        <p:nvPicPr>
          <p:cNvPr id="1033" name="Picture 9" descr="E:\school projects\img\images\cookies.png"/>
          <p:cNvPicPr>
            <a:picLocks noChangeAspect="1" noChangeArrowheads="1"/>
          </p:cNvPicPr>
          <p:nvPr/>
        </p:nvPicPr>
        <p:blipFill>
          <a:blip r:embed="rId10"/>
          <a:srcRect/>
          <a:stretch>
            <a:fillRect/>
          </a:stretch>
        </p:blipFill>
        <p:spPr bwMode="auto">
          <a:xfrm>
            <a:off x="6172200" y="3200400"/>
            <a:ext cx="2669864" cy="2470150"/>
          </a:xfrm>
          <a:prstGeom prst="rect">
            <a:avLst/>
          </a:prstGeom>
          <a:noFill/>
        </p:spPr>
      </p:pic>
      <p:pic>
        <p:nvPicPr>
          <p:cNvPr id="1034" name="Picture 10" descr="E:\school projects\img\images\computer-firewall-23219089.jpg"/>
          <p:cNvPicPr>
            <a:picLocks noChangeAspect="1" noChangeArrowheads="1"/>
          </p:cNvPicPr>
          <p:nvPr/>
        </p:nvPicPr>
        <p:blipFill>
          <a:blip r:embed="rId11" cstate="print"/>
          <a:srcRect r="-77" b="9014"/>
          <a:stretch>
            <a:fillRect/>
          </a:stretch>
        </p:blipFill>
        <p:spPr bwMode="auto">
          <a:xfrm>
            <a:off x="5715000" y="3733800"/>
            <a:ext cx="2438400" cy="1816149"/>
          </a:xfrm>
          <a:prstGeom prst="rect">
            <a:avLst/>
          </a:prstGeom>
          <a:noFill/>
        </p:spPr>
      </p:pic>
      <p:pic>
        <p:nvPicPr>
          <p:cNvPr id="1035" name="Picture 11" descr="E:\school projects\img\images\th.jpg"/>
          <p:cNvPicPr>
            <a:picLocks noChangeAspect="1" noChangeArrowheads="1"/>
          </p:cNvPicPr>
          <p:nvPr/>
        </p:nvPicPr>
        <p:blipFill>
          <a:blip r:embed="rId12"/>
          <a:srcRect/>
          <a:stretch>
            <a:fillRect/>
          </a:stretch>
        </p:blipFill>
        <p:spPr bwMode="auto">
          <a:xfrm>
            <a:off x="5867400" y="4972050"/>
            <a:ext cx="2481792" cy="1276350"/>
          </a:xfrm>
          <a:prstGeom prst="rect">
            <a:avLst/>
          </a:prstGeom>
          <a:noFill/>
        </p:spPr>
      </p:pic>
      <p:pic>
        <p:nvPicPr>
          <p:cNvPr id="1037" name="Picture 13" descr="E:\school projects\img\images\lock8.png"/>
          <p:cNvPicPr>
            <a:picLocks noChangeAspect="1" noChangeArrowheads="1"/>
          </p:cNvPicPr>
          <p:nvPr/>
        </p:nvPicPr>
        <p:blipFill>
          <a:blip r:embed="rId13" cstate="print"/>
          <a:srcRect/>
          <a:stretch>
            <a:fillRect/>
          </a:stretch>
        </p:blipFill>
        <p:spPr bwMode="auto">
          <a:xfrm>
            <a:off x="6477000" y="3048000"/>
            <a:ext cx="1924050" cy="167114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15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150"/>
                                        <p:tgtEl>
                                          <p:spTgt spid="2"/>
                                        </p:tgtEl>
                                        <p:attrNameLst>
                                          <p:attrName>fillcolor</p:attrName>
                                        </p:attrNameLst>
                                      </p:cBhvr>
                                      <p:tavLst>
                                        <p:tav tm="0">
                                          <p:val>
                                            <p:clrVal>
                                              <a:schemeClr val="accent2"/>
                                            </p:clrVal>
                                          </p:val>
                                        </p:tav>
                                        <p:tav tm="50000">
                                          <p:val>
                                            <p:clrVal>
                                              <a:schemeClr val="hlink"/>
                                            </p:clrVal>
                                          </p:val>
                                        </p:tav>
                                      </p:tavLst>
                                    </p:anim>
                                    <p:set>
                                      <p:cBhvr>
                                        <p:cTn id="9" dur="150"/>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14" dur="8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16" dur="80"/>
                                        <p:tgtEl>
                                          <p:spTgt spid="3">
                                            <p:txEl>
                                              <p:pRg st="0" end="0"/>
                                            </p:txEl>
                                          </p:spTgt>
                                        </p:tgtEl>
                                        <p:attrNameLst>
                                          <p:attrName>fill.type</p:attrName>
                                        </p:attrNameLst>
                                      </p:cBhvr>
                                      <p:to>
                                        <p:strVal val="solid"/>
                                      </p:to>
                                    </p:set>
                                  </p:childTnLst>
                                </p:cTn>
                              </p:par>
                              <p:par>
                                <p:cTn id="17" presetID="8" presetClass="entr" presetSubtype="16" fill="hold" nodeType="with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diamond(in)">
                                      <p:cBhvr>
                                        <p:cTn id="19" dur="20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8" presetClass="exit" presetSubtype="16" fill="hold" nodeType="clickEffect">
                                  <p:stCondLst>
                                    <p:cond delay="0"/>
                                  </p:stCondLst>
                                  <p:childTnLst>
                                    <p:animEffect transition="out" filter="diamond(in)">
                                      <p:cBhvr>
                                        <p:cTn id="23" dur="1000"/>
                                        <p:tgtEl>
                                          <p:spTgt spid="1026"/>
                                        </p:tgtEl>
                                      </p:cBhvr>
                                    </p:animEffect>
                                    <p:set>
                                      <p:cBhvr>
                                        <p:cTn id="24" dur="1" fill="hold">
                                          <p:stCondLst>
                                            <p:cond delay="999"/>
                                          </p:stCondLst>
                                        </p:cTn>
                                        <p:tgtEl>
                                          <p:spTgt spid="102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7" presetClass="entr" presetSubtype="0" fill="hold" nodeType="clickEffect">
                                  <p:stCondLst>
                                    <p:cond delay="0"/>
                                  </p:stCondLst>
                                  <p:iterate type="lt">
                                    <p:tmPct val="50000"/>
                                  </p:iterate>
                                  <p:childTnLst>
                                    <p:set>
                                      <p:cBhvr>
                                        <p:cTn id="28"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29" dur="8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31" dur="80"/>
                                        <p:tgtEl>
                                          <p:spTgt spid="3">
                                            <p:txEl>
                                              <p:pRg st="1" end="1"/>
                                            </p:txEl>
                                          </p:spTgt>
                                        </p:tgtEl>
                                        <p:attrNameLst>
                                          <p:attrName>fill.type</p:attrName>
                                        </p:attrNameLst>
                                      </p:cBhvr>
                                      <p:to>
                                        <p:strVal val="solid"/>
                                      </p:to>
                                    </p:set>
                                  </p:childTnLst>
                                </p:cTn>
                              </p:par>
                              <p:par>
                                <p:cTn id="32" presetID="8" presetClass="entr" presetSubtype="16" fill="hold" nodeType="withEffect">
                                  <p:stCondLst>
                                    <p:cond delay="0"/>
                                  </p:stCondLst>
                                  <p:childTnLst>
                                    <p:set>
                                      <p:cBhvr>
                                        <p:cTn id="33" dur="1" fill="hold">
                                          <p:stCondLst>
                                            <p:cond delay="0"/>
                                          </p:stCondLst>
                                        </p:cTn>
                                        <p:tgtEl>
                                          <p:spTgt spid="1027"/>
                                        </p:tgtEl>
                                        <p:attrNameLst>
                                          <p:attrName>style.visibility</p:attrName>
                                        </p:attrNameLst>
                                      </p:cBhvr>
                                      <p:to>
                                        <p:strVal val="visible"/>
                                      </p:to>
                                    </p:set>
                                    <p:animEffect transition="in" filter="diamond(in)">
                                      <p:cBhvr>
                                        <p:cTn id="34" dur="2000"/>
                                        <p:tgtEl>
                                          <p:spTgt spid="1027"/>
                                        </p:tgtEl>
                                      </p:cBhvr>
                                    </p:animEffect>
                                  </p:childTnLst>
                                </p:cTn>
                              </p:par>
                            </p:childTnLst>
                          </p:cTn>
                        </p:par>
                      </p:childTnLst>
                    </p:cTn>
                  </p:par>
                  <p:par>
                    <p:cTn id="35" fill="hold">
                      <p:stCondLst>
                        <p:cond delay="indefinite"/>
                      </p:stCondLst>
                      <p:childTnLst>
                        <p:par>
                          <p:cTn id="36" fill="hold">
                            <p:stCondLst>
                              <p:cond delay="0"/>
                            </p:stCondLst>
                            <p:childTnLst>
                              <p:par>
                                <p:cTn id="37" presetID="8" presetClass="exit" presetSubtype="16" fill="hold" nodeType="clickEffect">
                                  <p:stCondLst>
                                    <p:cond delay="0"/>
                                  </p:stCondLst>
                                  <p:childTnLst>
                                    <p:animEffect transition="out" filter="diamond(in)">
                                      <p:cBhvr>
                                        <p:cTn id="38" dur="1000"/>
                                        <p:tgtEl>
                                          <p:spTgt spid="1027"/>
                                        </p:tgtEl>
                                      </p:cBhvr>
                                    </p:animEffect>
                                    <p:set>
                                      <p:cBhvr>
                                        <p:cTn id="39" dur="1" fill="hold">
                                          <p:stCondLst>
                                            <p:cond delay="999"/>
                                          </p:stCondLst>
                                        </p:cTn>
                                        <p:tgtEl>
                                          <p:spTgt spid="1027"/>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7" presetClass="entr" presetSubtype="0" fill="hold" nodeType="clickEffect">
                                  <p:stCondLst>
                                    <p:cond delay="0"/>
                                  </p:stCondLst>
                                  <p:iterate type="lt">
                                    <p:tmPct val="50000"/>
                                  </p:iterate>
                                  <p:childTnLst>
                                    <p:set>
                                      <p:cBhvr>
                                        <p:cTn id="43" dur="1" fill="hold">
                                          <p:stCondLst>
                                            <p:cond delay="0"/>
                                          </p:stCondLst>
                                        </p:cTn>
                                        <p:tgtEl>
                                          <p:spTgt spid="3">
                                            <p:txEl>
                                              <p:pRg st="2" end="2"/>
                                            </p:txEl>
                                          </p:spTgt>
                                        </p:tgtEl>
                                        <p:attrNameLst>
                                          <p:attrName>style.visibility</p:attrName>
                                        </p:attrNameLst>
                                      </p:cBhvr>
                                      <p:to>
                                        <p:strVal val="visible"/>
                                      </p:to>
                                    </p:set>
                                    <p:anim calcmode="discrete" valueType="clr">
                                      <p:cBhvr override="childStyle">
                                        <p:cTn id="44" dur="80"/>
                                        <p:tgtEl>
                                          <p:spTgt spid="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5" dur="80"/>
                                        <p:tgtEl>
                                          <p:spTgt spid="3">
                                            <p:txEl>
                                              <p:pRg st="2" end="2"/>
                                            </p:txEl>
                                          </p:spTgt>
                                        </p:tgtEl>
                                        <p:attrNameLst>
                                          <p:attrName>fillcolor</p:attrName>
                                        </p:attrNameLst>
                                      </p:cBhvr>
                                      <p:tavLst>
                                        <p:tav tm="0">
                                          <p:val>
                                            <p:clrVal>
                                              <a:schemeClr val="accent2"/>
                                            </p:clrVal>
                                          </p:val>
                                        </p:tav>
                                        <p:tav tm="50000">
                                          <p:val>
                                            <p:clrVal>
                                              <a:schemeClr val="hlink"/>
                                            </p:clrVal>
                                          </p:val>
                                        </p:tav>
                                      </p:tavLst>
                                    </p:anim>
                                    <p:set>
                                      <p:cBhvr>
                                        <p:cTn id="46" dur="80"/>
                                        <p:tgtEl>
                                          <p:spTgt spid="3">
                                            <p:txEl>
                                              <p:pRg st="2" end="2"/>
                                            </p:txEl>
                                          </p:spTgt>
                                        </p:tgtEl>
                                        <p:attrNameLst>
                                          <p:attrName>fill.type</p:attrName>
                                        </p:attrNameLst>
                                      </p:cBhvr>
                                      <p:to>
                                        <p:strVal val="solid"/>
                                      </p:to>
                                    </p:set>
                                  </p:childTnLst>
                                </p:cTn>
                              </p:par>
                              <p:par>
                                <p:cTn id="47" presetID="8" presetClass="entr" presetSubtype="16" fill="hold" nodeType="withEffect">
                                  <p:stCondLst>
                                    <p:cond delay="0"/>
                                  </p:stCondLst>
                                  <p:childTnLst>
                                    <p:set>
                                      <p:cBhvr>
                                        <p:cTn id="48" dur="1" fill="hold">
                                          <p:stCondLst>
                                            <p:cond delay="0"/>
                                          </p:stCondLst>
                                        </p:cTn>
                                        <p:tgtEl>
                                          <p:spTgt spid="1028"/>
                                        </p:tgtEl>
                                        <p:attrNameLst>
                                          <p:attrName>style.visibility</p:attrName>
                                        </p:attrNameLst>
                                      </p:cBhvr>
                                      <p:to>
                                        <p:strVal val="visible"/>
                                      </p:to>
                                    </p:set>
                                    <p:animEffect transition="in" filter="diamond(in)">
                                      <p:cBhvr>
                                        <p:cTn id="49" dur="2000"/>
                                        <p:tgtEl>
                                          <p:spTgt spid="1028"/>
                                        </p:tgtEl>
                                      </p:cBhvr>
                                    </p:animEffect>
                                  </p:childTnLst>
                                </p:cTn>
                              </p:par>
                            </p:childTnLst>
                          </p:cTn>
                        </p:par>
                      </p:childTnLst>
                    </p:cTn>
                  </p:par>
                  <p:par>
                    <p:cTn id="50" fill="hold">
                      <p:stCondLst>
                        <p:cond delay="indefinite"/>
                      </p:stCondLst>
                      <p:childTnLst>
                        <p:par>
                          <p:cTn id="51" fill="hold">
                            <p:stCondLst>
                              <p:cond delay="0"/>
                            </p:stCondLst>
                            <p:childTnLst>
                              <p:par>
                                <p:cTn id="52" presetID="8" presetClass="exit" presetSubtype="16" fill="hold" nodeType="clickEffect">
                                  <p:stCondLst>
                                    <p:cond delay="0"/>
                                  </p:stCondLst>
                                  <p:childTnLst>
                                    <p:animEffect transition="out" filter="diamond(in)">
                                      <p:cBhvr>
                                        <p:cTn id="53" dur="1000"/>
                                        <p:tgtEl>
                                          <p:spTgt spid="1028"/>
                                        </p:tgtEl>
                                      </p:cBhvr>
                                    </p:animEffect>
                                    <p:set>
                                      <p:cBhvr>
                                        <p:cTn id="54" dur="1" fill="hold">
                                          <p:stCondLst>
                                            <p:cond delay="999"/>
                                          </p:stCondLst>
                                        </p:cTn>
                                        <p:tgtEl>
                                          <p:spTgt spid="102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7" presetClass="entr" presetSubtype="0" fill="hold" nodeType="clickEffect">
                                  <p:stCondLst>
                                    <p:cond delay="0"/>
                                  </p:stCondLst>
                                  <p:iterate type="lt">
                                    <p:tmPct val="50000"/>
                                  </p:iterate>
                                  <p:childTnLst>
                                    <p:set>
                                      <p:cBhvr>
                                        <p:cTn id="58" dur="1" fill="hold">
                                          <p:stCondLst>
                                            <p:cond delay="0"/>
                                          </p:stCondLst>
                                        </p:cTn>
                                        <p:tgtEl>
                                          <p:spTgt spid="3">
                                            <p:txEl>
                                              <p:pRg st="3" end="3"/>
                                            </p:txEl>
                                          </p:spTgt>
                                        </p:tgtEl>
                                        <p:attrNameLst>
                                          <p:attrName>style.visibility</p:attrName>
                                        </p:attrNameLst>
                                      </p:cBhvr>
                                      <p:to>
                                        <p:strVal val="visible"/>
                                      </p:to>
                                    </p:set>
                                    <p:anim calcmode="discrete" valueType="clr">
                                      <p:cBhvr override="childStyle">
                                        <p:cTn id="59" dur="80"/>
                                        <p:tgtEl>
                                          <p:spTgt spid="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0" dur="80"/>
                                        <p:tgtEl>
                                          <p:spTgt spid="3">
                                            <p:txEl>
                                              <p:pRg st="3" end="3"/>
                                            </p:txEl>
                                          </p:spTgt>
                                        </p:tgtEl>
                                        <p:attrNameLst>
                                          <p:attrName>fillcolor</p:attrName>
                                        </p:attrNameLst>
                                      </p:cBhvr>
                                      <p:tavLst>
                                        <p:tav tm="0">
                                          <p:val>
                                            <p:clrVal>
                                              <a:schemeClr val="accent2"/>
                                            </p:clrVal>
                                          </p:val>
                                        </p:tav>
                                        <p:tav tm="50000">
                                          <p:val>
                                            <p:clrVal>
                                              <a:schemeClr val="hlink"/>
                                            </p:clrVal>
                                          </p:val>
                                        </p:tav>
                                      </p:tavLst>
                                    </p:anim>
                                    <p:set>
                                      <p:cBhvr>
                                        <p:cTn id="61" dur="80"/>
                                        <p:tgtEl>
                                          <p:spTgt spid="3">
                                            <p:txEl>
                                              <p:pRg st="3" end="3"/>
                                            </p:txEl>
                                          </p:spTgt>
                                        </p:tgtEl>
                                        <p:attrNameLst>
                                          <p:attrName>fill.type</p:attrName>
                                        </p:attrNameLst>
                                      </p:cBhvr>
                                      <p:to>
                                        <p:strVal val="solid"/>
                                      </p:to>
                                    </p:set>
                                  </p:childTnLst>
                                </p:cTn>
                              </p:par>
                              <p:par>
                                <p:cTn id="62" presetID="8" presetClass="entr" presetSubtype="16" fill="hold" nodeType="withEffect">
                                  <p:stCondLst>
                                    <p:cond delay="0"/>
                                  </p:stCondLst>
                                  <p:childTnLst>
                                    <p:set>
                                      <p:cBhvr>
                                        <p:cTn id="63" dur="1" fill="hold">
                                          <p:stCondLst>
                                            <p:cond delay="0"/>
                                          </p:stCondLst>
                                        </p:cTn>
                                        <p:tgtEl>
                                          <p:spTgt spid="1029"/>
                                        </p:tgtEl>
                                        <p:attrNameLst>
                                          <p:attrName>style.visibility</p:attrName>
                                        </p:attrNameLst>
                                      </p:cBhvr>
                                      <p:to>
                                        <p:strVal val="visible"/>
                                      </p:to>
                                    </p:set>
                                    <p:animEffect transition="in" filter="diamond(in)">
                                      <p:cBhvr>
                                        <p:cTn id="64" dur="2000"/>
                                        <p:tgtEl>
                                          <p:spTgt spid="1029"/>
                                        </p:tgtEl>
                                      </p:cBhvr>
                                    </p:animEffect>
                                  </p:childTnLst>
                                </p:cTn>
                              </p:par>
                            </p:childTnLst>
                          </p:cTn>
                        </p:par>
                      </p:childTnLst>
                    </p:cTn>
                  </p:par>
                  <p:par>
                    <p:cTn id="65" fill="hold">
                      <p:stCondLst>
                        <p:cond delay="indefinite"/>
                      </p:stCondLst>
                      <p:childTnLst>
                        <p:par>
                          <p:cTn id="66" fill="hold">
                            <p:stCondLst>
                              <p:cond delay="0"/>
                            </p:stCondLst>
                            <p:childTnLst>
                              <p:par>
                                <p:cTn id="67" presetID="8" presetClass="exit" presetSubtype="16" fill="hold" nodeType="clickEffect">
                                  <p:stCondLst>
                                    <p:cond delay="0"/>
                                  </p:stCondLst>
                                  <p:childTnLst>
                                    <p:animEffect transition="out" filter="diamond(in)">
                                      <p:cBhvr>
                                        <p:cTn id="68" dur="1000"/>
                                        <p:tgtEl>
                                          <p:spTgt spid="1029"/>
                                        </p:tgtEl>
                                      </p:cBhvr>
                                    </p:animEffect>
                                    <p:set>
                                      <p:cBhvr>
                                        <p:cTn id="69" dur="1" fill="hold">
                                          <p:stCondLst>
                                            <p:cond delay="999"/>
                                          </p:stCondLst>
                                        </p:cTn>
                                        <p:tgtEl>
                                          <p:spTgt spid="1029"/>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27" presetClass="entr" presetSubtype="0" fill="hold" nodeType="clickEffect">
                                  <p:stCondLst>
                                    <p:cond delay="0"/>
                                  </p:stCondLst>
                                  <p:iterate type="lt">
                                    <p:tmPct val="50000"/>
                                  </p:iterate>
                                  <p:childTnLst>
                                    <p:set>
                                      <p:cBhvr>
                                        <p:cTn id="73" dur="1" fill="hold">
                                          <p:stCondLst>
                                            <p:cond delay="0"/>
                                          </p:stCondLst>
                                        </p:cTn>
                                        <p:tgtEl>
                                          <p:spTgt spid="3">
                                            <p:txEl>
                                              <p:pRg st="4" end="4"/>
                                            </p:txEl>
                                          </p:spTgt>
                                        </p:tgtEl>
                                        <p:attrNameLst>
                                          <p:attrName>style.visibility</p:attrName>
                                        </p:attrNameLst>
                                      </p:cBhvr>
                                      <p:to>
                                        <p:strVal val="visible"/>
                                      </p:to>
                                    </p:set>
                                    <p:anim calcmode="discrete" valueType="clr">
                                      <p:cBhvr override="childStyle">
                                        <p:cTn id="74" dur="80"/>
                                        <p:tgtEl>
                                          <p:spTgt spid="3">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5" dur="80"/>
                                        <p:tgtEl>
                                          <p:spTgt spid="3">
                                            <p:txEl>
                                              <p:pRg st="4" end="4"/>
                                            </p:txEl>
                                          </p:spTgt>
                                        </p:tgtEl>
                                        <p:attrNameLst>
                                          <p:attrName>fillcolor</p:attrName>
                                        </p:attrNameLst>
                                      </p:cBhvr>
                                      <p:tavLst>
                                        <p:tav tm="0">
                                          <p:val>
                                            <p:clrVal>
                                              <a:schemeClr val="accent2"/>
                                            </p:clrVal>
                                          </p:val>
                                        </p:tav>
                                        <p:tav tm="50000">
                                          <p:val>
                                            <p:clrVal>
                                              <a:schemeClr val="hlink"/>
                                            </p:clrVal>
                                          </p:val>
                                        </p:tav>
                                      </p:tavLst>
                                    </p:anim>
                                    <p:set>
                                      <p:cBhvr>
                                        <p:cTn id="76" dur="80"/>
                                        <p:tgtEl>
                                          <p:spTgt spid="3">
                                            <p:txEl>
                                              <p:pRg st="4" end="4"/>
                                            </p:txEl>
                                          </p:spTgt>
                                        </p:tgtEl>
                                        <p:attrNameLst>
                                          <p:attrName>fill.type</p:attrName>
                                        </p:attrNameLst>
                                      </p:cBhvr>
                                      <p:to>
                                        <p:strVal val="solid"/>
                                      </p:to>
                                    </p:set>
                                  </p:childTnLst>
                                </p:cTn>
                              </p:par>
                              <p:par>
                                <p:cTn id="77" presetID="8" presetClass="entr" presetSubtype="16" fill="hold" nodeType="withEffect">
                                  <p:stCondLst>
                                    <p:cond delay="0"/>
                                  </p:stCondLst>
                                  <p:childTnLst>
                                    <p:set>
                                      <p:cBhvr>
                                        <p:cTn id="78" dur="1" fill="hold">
                                          <p:stCondLst>
                                            <p:cond delay="0"/>
                                          </p:stCondLst>
                                        </p:cTn>
                                        <p:tgtEl>
                                          <p:spTgt spid="1030"/>
                                        </p:tgtEl>
                                        <p:attrNameLst>
                                          <p:attrName>style.visibility</p:attrName>
                                        </p:attrNameLst>
                                      </p:cBhvr>
                                      <p:to>
                                        <p:strVal val="visible"/>
                                      </p:to>
                                    </p:set>
                                    <p:animEffect transition="in" filter="diamond(in)">
                                      <p:cBhvr>
                                        <p:cTn id="79" dur="2000"/>
                                        <p:tgtEl>
                                          <p:spTgt spid="1030"/>
                                        </p:tgtEl>
                                      </p:cBhvr>
                                    </p:animEffect>
                                  </p:childTnLst>
                                </p:cTn>
                              </p:par>
                            </p:childTnLst>
                          </p:cTn>
                        </p:par>
                      </p:childTnLst>
                    </p:cTn>
                  </p:par>
                  <p:par>
                    <p:cTn id="80" fill="hold">
                      <p:stCondLst>
                        <p:cond delay="indefinite"/>
                      </p:stCondLst>
                      <p:childTnLst>
                        <p:par>
                          <p:cTn id="81" fill="hold">
                            <p:stCondLst>
                              <p:cond delay="0"/>
                            </p:stCondLst>
                            <p:childTnLst>
                              <p:par>
                                <p:cTn id="82" presetID="8" presetClass="exit" presetSubtype="16" fill="hold" nodeType="clickEffect">
                                  <p:stCondLst>
                                    <p:cond delay="0"/>
                                  </p:stCondLst>
                                  <p:childTnLst>
                                    <p:animEffect transition="out" filter="diamond(in)">
                                      <p:cBhvr>
                                        <p:cTn id="83" dur="1000"/>
                                        <p:tgtEl>
                                          <p:spTgt spid="1030"/>
                                        </p:tgtEl>
                                      </p:cBhvr>
                                    </p:animEffect>
                                    <p:set>
                                      <p:cBhvr>
                                        <p:cTn id="84" dur="1" fill="hold">
                                          <p:stCondLst>
                                            <p:cond delay="999"/>
                                          </p:stCondLst>
                                        </p:cTn>
                                        <p:tgtEl>
                                          <p:spTgt spid="103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27" presetClass="entr" presetSubtype="0" fill="hold" nodeType="clickEffect">
                                  <p:stCondLst>
                                    <p:cond delay="0"/>
                                  </p:stCondLst>
                                  <p:iterate type="lt">
                                    <p:tmPct val="50000"/>
                                  </p:iterate>
                                  <p:childTnLst>
                                    <p:set>
                                      <p:cBhvr>
                                        <p:cTn id="88" dur="1" fill="hold">
                                          <p:stCondLst>
                                            <p:cond delay="0"/>
                                          </p:stCondLst>
                                        </p:cTn>
                                        <p:tgtEl>
                                          <p:spTgt spid="3">
                                            <p:txEl>
                                              <p:pRg st="5" end="5"/>
                                            </p:txEl>
                                          </p:spTgt>
                                        </p:tgtEl>
                                        <p:attrNameLst>
                                          <p:attrName>style.visibility</p:attrName>
                                        </p:attrNameLst>
                                      </p:cBhvr>
                                      <p:to>
                                        <p:strVal val="visible"/>
                                      </p:to>
                                    </p:set>
                                    <p:anim calcmode="discrete" valueType="clr">
                                      <p:cBhvr override="childStyle">
                                        <p:cTn id="89" dur="80"/>
                                        <p:tgtEl>
                                          <p:spTgt spid="3">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90" dur="80"/>
                                        <p:tgtEl>
                                          <p:spTgt spid="3">
                                            <p:txEl>
                                              <p:pRg st="5" end="5"/>
                                            </p:txEl>
                                          </p:spTgt>
                                        </p:tgtEl>
                                        <p:attrNameLst>
                                          <p:attrName>fillcolor</p:attrName>
                                        </p:attrNameLst>
                                      </p:cBhvr>
                                      <p:tavLst>
                                        <p:tav tm="0">
                                          <p:val>
                                            <p:clrVal>
                                              <a:schemeClr val="accent2"/>
                                            </p:clrVal>
                                          </p:val>
                                        </p:tav>
                                        <p:tav tm="50000">
                                          <p:val>
                                            <p:clrVal>
                                              <a:schemeClr val="hlink"/>
                                            </p:clrVal>
                                          </p:val>
                                        </p:tav>
                                      </p:tavLst>
                                    </p:anim>
                                    <p:set>
                                      <p:cBhvr>
                                        <p:cTn id="91" dur="80"/>
                                        <p:tgtEl>
                                          <p:spTgt spid="3">
                                            <p:txEl>
                                              <p:pRg st="5" end="5"/>
                                            </p:txEl>
                                          </p:spTgt>
                                        </p:tgtEl>
                                        <p:attrNameLst>
                                          <p:attrName>fill.type</p:attrName>
                                        </p:attrNameLst>
                                      </p:cBhvr>
                                      <p:to>
                                        <p:strVal val="solid"/>
                                      </p:to>
                                    </p:set>
                                  </p:childTnLst>
                                </p:cTn>
                              </p:par>
                              <p:par>
                                <p:cTn id="92" presetID="8" presetClass="entr" presetSubtype="16" fill="hold" nodeType="withEffect">
                                  <p:stCondLst>
                                    <p:cond delay="0"/>
                                  </p:stCondLst>
                                  <p:childTnLst>
                                    <p:set>
                                      <p:cBhvr>
                                        <p:cTn id="93" dur="1" fill="hold">
                                          <p:stCondLst>
                                            <p:cond delay="0"/>
                                          </p:stCondLst>
                                        </p:cTn>
                                        <p:tgtEl>
                                          <p:spTgt spid="1031"/>
                                        </p:tgtEl>
                                        <p:attrNameLst>
                                          <p:attrName>style.visibility</p:attrName>
                                        </p:attrNameLst>
                                      </p:cBhvr>
                                      <p:to>
                                        <p:strVal val="visible"/>
                                      </p:to>
                                    </p:set>
                                    <p:animEffect transition="in" filter="diamond(in)">
                                      <p:cBhvr>
                                        <p:cTn id="94" dur="2000"/>
                                        <p:tgtEl>
                                          <p:spTgt spid="1031"/>
                                        </p:tgtEl>
                                      </p:cBhvr>
                                    </p:animEffect>
                                  </p:childTnLst>
                                </p:cTn>
                              </p:par>
                            </p:childTnLst>
                          </p:cTn>
                        </p:par>
                      </p:childTnLst>
                    </p:cTn>
                  </p:par>
                  <p:par>
                    <p:cTn id="95" fill="hold">
                      <p:stCondLst>
                        <p:cond delay="indefinite"/>
                      </p:stCondLst>
                      <p:childTnLst>
                        <p:par>
                          <p:cTn id="96" fill="hold">
                            <p:stCondLst>
                              <p:cond delay="0"/>
                            </p:stCondLst>
                            <p:childTnLst>
                              <p:par>
                                <p:cTn id="97" presetID="8" presetClass="exit" presetSubtype="16" fill="hold" nodeType="clickEffect">
                                  <p:stCondLst>
                                    <p:cond delay="0"/>
                                  </p:stCondLst>
                                  <p:childTnLst>
                                    <p:animEffect transition="out" filter="diamond(in)">
                                      <p:cBhvr>
                                        <p:cTn id="98" dur="1000"/>
                                        <p:tgtEl>
                                          <p:spTgt spid="1031"/>
                                        </p:tgtEl>
                                      </p:cBhvr>
                                    </p:animEffect>
                                    <p:set>
                                      <p:cBhvr>
                                        <p:cTn id="99" dur="1" fill="hold">
                                          <p:stCondLst>
                                            <p:cond delay="999"/>
                                          </p:stCondLst>
                                        </p:cTn>
                                        <p:tgtEl>
                                          <p:spTgt spid="1031"/>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27" presetClass="entr" presetSubtype="0" fill="hold" nodeType="clickEffect">
                                  <p:stCondLst>
                                    <p:cond delay="0"/>
                                  </p:stCondLst>
                                  <p:iterate type="lt">
                                    <p:tmPct val="50000"/>
                                  </p:iterate>
                                  <p:childTnLst>
                                    <p:set>
                                      <p:cBhvr>
                                        <p:cTn id="103" dur="1" fill="hold">
                                          <p:stCondLst>
                                            <p:cond delay="0"/>
                                          </p:stCondLst>
                                        </p:cTn>
                                        <p:tgtEl>
                                          <p:spTgt spid="3">
                                            <p:txEl>
                                              <p:pRg st="6" end="6"/>
                                            </p:txEl>
                                          </p:spTgt>
                                        </p:tgtEl>
                                        <p:attrNameLst>
                                          <p:attrName>style.visibility</p:attrName>
                                        </p:attrNameLst>
                                      </p:cBhvr>
                                      <p:to>
                                        <p:strVal val="visible"/>
                                      </p:to>
                                    </p:set>
                                    <p:anim calcmode="discrete" valueType="clr">
                                      <p:cBhvr override="childStyle">
                                        <p:cTn id="104" dur="80"/>
                                        <p:tgtEl>
                                          <p:spTgt spid="3">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05" dur="80"/>
                                        <p:tgtEl>
                                          <p:spTgt spid="3">
                                            <p:txEl>
                                              <p:pRg st="6" end="6"/>
                                            </p:txEl>
                                          </p:spTgt>
                                        </p:tgtEl>
                                        <p:attrNameLst>
                                          <p:attrName>fillcolor</p:attrName>
                                        </p:attrNameLst>
                                      </p:cBhvr>
                                      <p:tavLst>
                                        <p:tav tm="0">
                                          <p:val>
                                            <p:clrVal>
                                              <a:schemeClr val="accent2"/>
                                            </p:clrVal>
                                          </p:val>
                                        </p:tav>
                                        <p:tav tm="50000">
                                          <p:val>
                                            <p:clrVal>
                                              <a:schemeClr val="hlink"/>
                                            </p:clrVal>
                                          </p:val>
                                        </p:tav>
                                      </p:tavLst>
                                    </p:anim>
                                    <p:set>
                                      <p:cBhvr>
                                        <p:cTn id="106" dur="80"/>
                                        <p:tgtEl>
                                          <p:spTgt spid="3">
                                            <p:txEl>
                                              <p:pRg st="6" end="6"/>
                                            </p:txEl>
                                          </p:spTgt>
                                        </p:tgtEl>
                                        <p:attrNameLst>
                                          <p:attrName>fill.type</p:attrName>
                                        </p:attrNameLst>
                                      </p:cBhvr>
                                      <p:to>
                                        <p:strVal val="solid"/>
                                      </p:to>
                                    </p:set>
                                  </p:childTnLst>
                                </p:cTn>
                              </p:par>
                              <p:par>
                                <p:cTn id="107" presetID="8" presetClass="entr" presetSubtype="16" fill="hold" nodeType="withEffect">
                                  <p:stCondLst>
                                    <p:cond delay="0"/>
                                  </p:stCondLst>
                                  <p:childTnLst>
                                    <p:set>
                                      <p:cBhvr>
                                        <p:cTn id="108" dur="1" fill="hold">
                                          <p:stCondLst>
                                            <p:cond delay="0"/>
                                          </p:stCondLst>
                                        </p:cTn>
                                        <p:tgtEl>
                                          <p:spTgt spid="1032"/>
                                        </p:tgtEl>
                                        <p:attrNameLst>
                                          <p:attrName>style.visibility</p:attrName>
                                        </p:attrNameLst>
                                      </p:cBhvr>
                                      <p:to>
                                        <p:strVal val="visible"/>
                                      </p:to>
                                    </p:set>
                                    <p:animEffect transition="in" filter="diamond(in)">
                                      <p:cBhvr>
                                        <p:cTn id="109" dur="2000"/>
                                        <p:tgtEl>
                                          <p:spTgt spid="1032"/>
                                        </p:tgtEl>
                                      </p:cBhvr>
                                    </p:animEffect>
                                  </p:childTnLst>
                                </p:cTn>
                              </p:par>
                            </p:childTnLst>
                          </p:cTn>
                        </p:par>
                      </p:childTnLst>
                    </p:cTn>
                  </p:par>
                  <p:par>
                    <p:cTn id="110" fill="hold">
                      <p:stCondLst>
                        <p:cond delay="indefinite"/>
                      </p:stCondLst>
                      <p:childTnLst>
                        <p:par>
                          <p:cTn id="111" fill="hold">
                            <p:stCondLst>
                              <p:cond delay="0"/>
                            </p:stCondLst>
                            <p:childTnLst>
                              <p:par>
                                <p:cTn id="112" presetID="8" presetClass="exit" presetSubtype="16" fill="hold" nodeType="clickEffect">
                                  <p:stCondLst>
                                    <p:cond delay="0"/>
                                  </p:stCondLst>
                                  <p:childTnLst>
                                    <p:animEffect transition="out" filter="diamond(in)">
                                      <p:cBhvr>
                                        <p:cTn id="113" dur="1000"/>
                                        <p:tgtEl>
                                          <p:spTgt spid="1032"/>
                                        </p:tgtEl>
                                      </p:cBhvr>
                                    </p:animEffect>
                                    <p:set>
                                      <p:cBhvr>
                                        <p:cTn id="114" dur="1" fill="hold">
                                          <p:stCondLst>
                                            <p:cond delay="999"/>
                                          </p:stCondLst>
                                        </p:cTn>
                                        <p:tgtEl>
                                          <p:spTgt spid="1032"/>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27" presetClass="entr" presetSubtype="0" fill="hold" nodeType="clickEffect">
                                  <p:stCondLst>
                                    <p:cond delay="0"/>
                                  </p:stCondLst>
                                  <p:iterate type="lt">
                                    <p:tmPct val="50000"/>
                                  </p:iterate>
                                  <p:childTnLst>
                                    <p:set>
                                      <p:cBhvr>
                                        <p:cTn id="118" dur="1" fill="hold">
                                          <p:stCondLst>
                                            <p:cond delay="0"/>
                                          </p:stCondLst>
                                        </p:cTn>
                                        <p:tgtEl>
                                          <p:spTgt spid="3">
                                            <p:txEl>
                                              <p:pRg st="7" end="7"/>
                                            </p:txEl>
                                          </p:spTgt>
                                        </p:tgtEl>
                                        <p:attrNameLst>
                                          <p:attrName>style.visibility</p:attrName>
                                        </p:attrNameLst>
                                      </p:cBhvr>
                                      <p:to>
                                        <p:strVal val="visible"/>
                                      </p:to>
                                    </p:set>
                                    <p:anim calcmode="discrete" valueType="clr">
                                      <p:cBhvr override="childStyle">
                                        <p:cTn id="119" dur="80"/>
                                        <p:tgtEl>
                                          <p:spTgt spid="3">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20" dur="80"/>
                                        <p:tgtEl>
                                          <p:spTgt spid="3">
                                            <p:txEl>
                                              <p:pRg st="7" end="7"/>
                                            </p:txEl>
                                          </p:spTgt>
                                        </p:tgtEl>
                                        <p:attrNameLst>
                                          <p:attrName>fillcolor</p:attrName>
                                        </p:attrNameLst>
                                      </p:cBhvr>
                                      <p:tavLst>
                                        <p:tav tm="0">
                                          <p:val>
                                            <p:clrVal>
                                              <a:schemeClr val="accent2"/>
                                            </p:clrVal>
                                          </p:val>
                                        </p:tav>
                                        <p:tav tm="50000">
                                          <p:val>
                                            <p:clrVal>
                                              <a:schemeClr val="hlink"/>
                                            </p:clrVal>
                                          </p:val>
                                        </p:tav>
                                      </p:tavLst>
                                    </p:anim>
                                    <p:set>
                                      <p:cBhvr>
                                        <p:cTn id="121" dur="80"/>
                                        <p:tgtEl>
                                          <p:spTgt spid="3">
                                            <p:txEl>
                                              <p:pRg st="7" end="7"/>
                                            </p:txEl>
                                          </p:spTgt>
                                        </p:tgtEl>
                                        <p:attrNameLst>
                                          <p:attrName>fill.type</p:attrName>
                                        </p:attrNameLst>
                                      </p:cBhvr>
                                      <p:to>
                                        <p:strVal val="solid"/>
                                      </p:to>
                                    </p:set>
                                  </p:childTnLst>
                                </p:cTn>
                              </p:par>
                              <p:par>
                                <p:cTn id="122" presetID="8" presetClass="entr" presetSubtype="16" fill="hold" nodeType="withEffect">
                                  <p:stCondLst>
                                    <p:cond delay="0"/>
                                  </p:stCondLst>
                                  <p:childTnLst>
                                    <p:set>
                                      <p:cBhvr>
                                        <p:cTn id="123" dur="1" fill="hold">
                                          <p:stCondLst>
                                            <p:cond delay="0"/>
                                          </p:stCondLst>
                                        </p:cTn>
                                        <p:tgtEl>
                                          <p:spTgt spid="1033"/>
                                        </p:tgtEl>
                                        <p:attrNameLst>
                                          <p:attrName>style.visibility</p:attrName>
                                        </p:attrNameLst>
                                      </p:cBhvr>
                                      <p:to>
                                        <p:strVal val="visible"/>
                                      </p:to>
                                    </p:set>
                                    <p:animEffect transition="in" filter="diamond(in)">
                                      <p:cBhvr>
                                        <p:cTn id="124" dur="2000"/>
                                        <p:tgtEl>
                                          <p:spTgt spid="1033"/>
                                        </p:tgtEl>
                                      </p:cBhvr>
                                    </p:animEffect>
                                  </p:childTnLst>
                                </p:cTn>
                              </p:par>
                            </p:childTnLst>
                          </p:cTn>
                        </p:par>
                      </p:childTnLst>
                    </p:cTn>
                  </p:par>
                  <p:par>
                    <p:cTn id="125" fill="hold">
                      <p:stCondLst>
                        <p:cond delay="indefinite"/>
                      </p:stCondLst>
                      <p:childTnLst>
                        <p:par>
                          <p:cTn id="126" fill="hold">
                            <p:stCondLst>
                              <p:cond delay="0"/>
                            </p:stCondLst>
                            <p:childTnLst>
                              <p:par>
                                <p:cTn id="127" presetID="8" presetClass="exit" presetSubtype="16" fill="hold" nodeType="clickEffect">
                                  <p:stCondLst>
                                    <p:cond delay="0"/>
                                  </p:stCondLst>
                                  <p:childTnLst>
                                    <p:animEffect transition="out" filter="diamond(in)">
                                      <p:cBhvr>
                                        <p:cTn id="128" dur="1000"/>
                                        <p:tgtEl>
                                          <p:spTgt spid="1033"/>
                                        </p:tgtEl>
                                      </p:cBhvr>
                                    </p:animEffect>
                                    <p:set>
                                      <p:cBhvr>
                                        <p:cTn id="129" dur="1" fill="hold">
                                          <p:stCondLst>
                                            <p:cond delay="999"/>
                                          </p:stCondLst>
                                        </p:cTn>
                                        <p:tgtEl>
                                          <p:spTgt spid="1033"/>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27" presetClass="entr" presetSubtype="0" fill="hold" nodeType="clickEffect">
                                  <p:stCondLst>
                                    <p:cond delay="0"/>
                                  </p:stCondLst>
                                  <p:iterate type="lt">
                                    <p:tmPct val="50000"/>
                                  </p:iterate>
                                  <p:childTnLst>
                                    <p:set>
                                      <p:cBhvr>
                                        <p:cTn id="133" dur="1" fill="hold">
                                          <p:stCondLst>
                                            <p:cond delay="0"/>
                                          </p:stCondLst>
                                        </p:cTn>
                                        <p:tgtEl>
                                          <p:spTgt spid="3">
                                            <p:txEl>
                                              <p:pRg st="8" end="8"/>
                                            </p:txEl>
                                          </p:spTgt>
                                        </p:tgtEl>
                                        <p:attrNameLst>
                                          <p:attrName>style.visibility</p:attrName>
                                        </p:attrNameLst>
                                      </p:cBhvr>
                                      <p:to>
                                        <p:strVal val="visible"/>
                                      </p:to>
                                    </p:set>
                                    <p:anim calcmode="discrete" valueType="clr">
                                      <p:cBhvr override="childStyle">
                                        <p:cTn id="134" dur="80"/>
                                        <p:tgtEl>
                                          <p:spTgt spid="3">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35" dur="80"/>
                                        <p:tgtEl>
                                          <p:spTgt spid="3">
                                            <p:txEl>
                                              <p:pRg st="8" end="8"/>
                                            </p:txEl>
                                          </p:spTgt>
                                        </p:tgtEl>
                                        <p:attrNameLst>
                                          <p:attrName>fillcolor</p:attrName>
                                        </p:attrNameLst>
                                      </p:cBhvr>
                                      <p:tavLst>
                                        <p:tav tm="0">
                                          <p:val>
                                            <p:clrVal>
                                              <a:schemeClr val="accent2"/>
                                            </p:clrVal>
                                          </p:val>
                                        </p:tav>
                                        <p:tav tm="50000">
                                          <p:val>
                                            <p:clrVal>
                                              <a:schemeClr val="hlink"/>
                                            </p:clrVal>
                                          </p:val>
                                        </p:tav>
                                      </p:tavLst>
                                    </p:anim>
                                    <p:set>
                                      <p:cBhvr>
                                        <p:cTn id="136" dur="80"/>
                                        <p:tgtEl>
                                          <p:spTgt spid="3">
                                            <p:txEl>
                                              <p:pRg st="8" end="8"/>
                                            </p:txEl>
                                          </p:spTgt>
                                        </p:tgtEl>
                                        <p:attrNameLst>
                                          <p:attrName>fill.type</p:attrName>
                                        </p:attrNameLst>
                                      </p:cBhvr>
                                      <p:to>
                                        <p:strVal val="solid"/>
                                      </p:to>
                                    </p:set>
                                  </p:childTnLst>
                                </p:cTn>
                              </p:par>
                              <p:par>
                                <p:cTn id="137" presetID="8" presetClass="entr" presetSubtype="16" fill="hold" nodeType="withEffect">
                                  <p:stCondLst>
                                    <p:cond delay="0"/>
                                  </p:stCondLst>
                                  <p:childTnLst>
                                    <p:set>
                                      <p:cBhvr>
                                        <p:cTn id="138" dur="1" fill="hold">
                                          <p:stCondLst>
                                            <p:cond delay="0"/>
                                          </p:stCondLst>
                                        </p:cTn>
                                        <p:tgtEl>
                                          <p:spTgt spid="1034"/>
                                        </p:tgtEl>
                                        <p:attrNameLst>
                                          <p:attrName>style.visibility</p:attrName>
                                        </p:attrNameLst>
                                      </p:cBhvr>
                                      <p:to>
                                        <p:strVal val="visible"/>
                                      </p:to>
                                    </p:set>
                                    <p:animEffect transition="in" filter="diamond(in)">
                                      <p:cBhvr>
                                        <p:cTn id="139" dur="2000"/>
                                        <p:tgtEl>
                                          <p:spTgt spid="1034"/>
                                        </p:tgtEl>
                                      </p:cBhvr>
                                    </p:animEffect>
                                  </p:childTnLst>
                                </p:cTn>
                              </p:par>
                            </p:childTnLst>
                          </p:cTn>
                        </p:par>
                      </p:childTnLst>
                    </p:cTn>
                  </p:par>
                  <p:par>
                    <p:cTn id="140" fill="hold">
                      <p:stCondLst>
                        <p:cond delay="indefinite"/>
                      </p:stCondLst>
                      <p:childTnLst>
                        <p:par>
                          <p:cTn id="141" fill="hold">
                            <p:stCondLst>
                              <p:cond delay="0"/>
                            </p:stCondLst>
                            <p:childTnLst>
                              <p:par>
                                <p:cTn id="142" presetID="8" presetClass="exit" presetSubtype="16" fill="hold" nodeType="clickEffect">
                                  <p:stCondLst>
                                    <p:cond delay="0"/>
                                  </p:stCondLst>
                                  <p:childTnLst>
                                    <p:animEffect transition="out" filter="diamond(in)">
                                      <p:cBhvr>
                                        <p:cTn id="143" dur="1000"/>
                                        <p:tgtEl>
                                          <p:spTgt spid="1034"/>
                                        </p:tgtEl>
                                      </p:cBhvr>
                                    </p:animEffect>
                                    <p:set>
                                      <p:cBhvr>
                                        <p:cTn id="144" dur="1" fill="hold">
                                          <p:stCondLst>
                                            <p:cond delay="999"/>
                                          </p:stCondLst>
                                        </p:cTn>
                                        <p:tgtEl>
                                          <p:spTgt spid="1034"/>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27" presetClass="entr" presetSubtype="0" fill="hold" nodeType="clickEffect">
                                  <p:stCondLst>
                                    <p:cond delay="0"/>
                                  </p:stCondLst>
                                  <p:iterate type="lt">
                                    <p:tmPct val="50000"/>
                                  </p:iterate>
                                  <p:childTnLst>
                                    <p:set>
                                      <p:cBhvr>
                                        <p:cTn id="148" dur="1" fill="hold">
                                          <p:stCondLst>
                                            <p:cond delay="0"/>
                                          </p:stCondLst>
                                        </p:cTn>
                                        <p:tgtEl>
                                          <p:spTgt spid="3">
                                            <p:txEl>
                                              <p:pRg st="9" end="9"/>
                                            </p:txEl>
                                          </p:spTgt>
                                        </p:tgtEl>
                                        <p:attrNameLst>
                                          <p:attrName>style.visibility</p:attrName>
                                        </p:attrNameLst>
                                      </p:cBhvr>
                                      <p:to>
                                        <p:strVal val="visible"/>
                                      </p:to>
                                    </p:set>
                                    <p:anim calcmode="discrete" valueType="clr">
                                      <p:cBhvr override="childStyle">
                                        <p:cTn id="149" dur="80"/>
                                        <p:tgtEl>
                                          <p:spTgt spid="3">
                                            <p:txEl>
                                              <p:pRg st="9" end="9"/>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0" dur="80"/>
                                        <p:tgtEl>
                                          <p:spTgt spid="3">
                                            <p:txEl>
                                              <p:pRg st="9" end="9"/>
                                            </p:txEl>
                                          </p:spTgt>
                                        </p:tgtEl>
                                        <p:attrNameLst>
                                          <p:attrName>fillcolor</p:attrName>
                                        </p:attrNameLst>
                                      </p:cBhvr>
                                      <p:tavLst>
                                        <p:tav tm="0">
                                          <p:val>
                                            <p:clrVal>
                                              <a:schemeClr val="accent2"/>
                                            </p:clrVal>
                                          </p:val>
                                        </p:tav>
                                        <p:tav tm="50000">
                                          <p:val>
                                            <p:clrVal>
                                              <a:schemeClr val="hlink"/>
                                            </p:clrVal>
                                          </p:val>
                                        </p:tav>
                                      </p:tavLst>
                                    </p:anim>
                                    <p:set>
                                      <p:cBhvr>
                                        <p:cTn id="151" dur="80"/>
                                        <p:tgtEl>
                                          <p:spTgt spid="3">
                                            <p:txEl>
                                              <p:pRg st="9" end="9"/>
                                            </p:txEl>
                                          </p:spTgt>
                                        </p:tgtEl>
                                        <p:attrNameLst>
                                          <p:attrName>fill.type</p:attrName>
                                        </p:attrNameLst>
                                      </p:cBhvr>
                                      <p:to>
                                        <p:strVal val="solid"/>
                                      </p:to>
                                    </p:set>
                                  </p:childTnLst>
                                </p:cTn>
                              </p:par>
                              <p:par>
                                <p:cTn id="152" presetID="8" presetClass="entr" presetSubtype="16" fill="hold" nodeType="withEffect">
                                  <p:stCondLst>
                                    <p:cond delay="0"/>
                                  </p:stCondLst>
                                  <p:childTnLst>
                                    <p:set>
                                      <p:cBhvr>
                                        <p:cTn id="153" dur="1" fill="hold">
                                          <p:stCondLst>
                                            <p:cond delay="0"/>
                                          </p:stCondLst>
                                        </p:cTn>
                                        <p:tgtEl>
                                          <p:spTgt spid="1035"/>
                                        </p:tgtEl>
                                        <p:attrNameLst>
                                          <p:attrName>style.visibility</p:attrName>
                                        </p:attrNameLst>
                                      </p:cBhvr>
                                      <p:to>
                                        <p:strVal val="visible"/>
                                      </p:to>
                                    </p:set>
                                    <p:animEffect transition="in" filter="diamond(in)">
                                      <p:cBhvr>
                                        <p:cTn id="154" dur="2000"/>
                                        <p:tgtEl>
                                          <p:spTgt spid="1035"/>
                                        </p:tgtEl>
                                      </p:cBhvr>
                                    </p:animEffect>
                                  </p:childTnLst>
                                </p:cTn>
                              </p:par>
                            </p:childTnLst>
                          </p:cTn>
                        </p:par>
                      </p:childTnLst>
                    </p:cTn>
                  </p:par>
                  <p:par>
                    <p:cTn id="155" fill="hold">
                      <p:stCondLst>
                        <p:cond delay="indefinite"/>
                      </p:stCondLst>
                      <p:childTnLst>
                        <p:par>
                          <p:cTn id="156" fill="hold">
                            <p:stCondLst>
                              <p:cond delay="0"/>
                            </p:stCondLst>
                            <p:childTnLst>
                              <p:par>
                                <p:cTn id="157" presetID="8" presetClass="exit" presetSubtype="16" fill="hold" nodeType="clickEffect">
                                  <p:stCondLst>
                                    <p:cond delay="0"/>
                                  </p:stCondLst>
                                  <p:childTnLst>
                                    <p:animEffect transition="out" filter="diamond(in)">
                                      <p:cBhvr>
                                        <p:cTn id="158" dur="1000"/>
                                        <p:tgtEl>
                                          <p:spTgt spid="1035"/>
                                        </p:tgtEl>
                                      </p:cBhvr>
                                    </p:animEffect>
                                    <p:set>
                                      <p:cBhvr>
                                        <p:cTn id="159" dur="1" fill="hold">
                                          <p:stCondLst>
                                            <p:cond delay="999"/>
                                          </p:stCondLst>
                                        </p:cTn>
                                        <p:tgtEl>
                                          <p:spTgt spid="1035"/>
                                        </p:tgtEl>
                                        <p:attrNameLst>
                                          <p:attrName>style.visibility</p:attrName>
                                        </p:attrNameLst>
                                      </p:cBhvr>
                                      <p:to>
                                        <p:strVal val="hidden"/>
                                      </p:to>
                                    </p:set>
                                  </p:childTnLst>
                                </p:cTn>
                              </p:par>
                            </p:childTnLst>
                          </p:cTn>
                        </p:par>
                      </p:childTnLst>
                    </p:cTn>
                  </p:par>
                  <p:par>
                    <p:cTn id="160" fill="hold">
                      <p:stCondLst>
                        <p:cond delay="indefinite"/>
                      </p:stCondLst>
                      <p:childTnLst>
                        <p:par>
                          <p:cTn id="161" fill="hold">
                            <p:stCondLst>
                              <p:cond delay="0"/>
                            </p:stCondLst>
                            <p:childTnLst>
                              <p:par>
                                <p:cTn id="162" presetID="27" presetClass="entr" presetSubtype="0" fill="hold" nodeType="clickEffect">
                                  <p:stCondLst>
                                    <p:cond delay="0"/>
                                  </p:stCondLst>
                                  <p:iterate type="lt">
                                    <p:tmPct val="50000"/>
                                  </p:iterate>
                                  <p:childTnLst>
                                    <p:set>
                                      <p:cBhvr>
                                        <p:cTn id="163" dur="1" fill="hold">
                                          <p:stCondLst>
                                            <p:cond delay="0"/>
                                          </p:stCondLst>
                                        </p:cTn>
                                        <p:tgtEl>
                                          <p:spTgt spid="3">
                                            <p:txEl>
                                              <p:pRg st="10" end="10"/>
                                            </p:txEl>
                                          </p:spTgt>
                                        </p:tgtEl>
                                        <p:attrNameLst>
                                          <p:attrName>style.visibility</p:attrName>
                                        </p:attrNameLst>
                                      </p:cBhvr>
                                      <p:to>
                                        <p:strVal val="visible"/>
                                      </p:to>
                                    </p:set>
                                    <p:anim calcmode="discrete" valueType="clr">
                                      <p:cBhvr override="childStyle">
                                        <p:cTn id="164" dur="80"/>
                                        <p:tgtEl>
                                          <p:spTgt spid="3">
                                            <p:txEl>
                                              <p:pRg st="10" end="1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65" dur="80"/>
                                        <p:tgtEl>
                                          <p:spTgt spid="3">
                                            <p:txEl>
                                              <p:pRg st="10" end="10"/>
                                            </p:txEl>
                                          </p:spTgt>
                                        </p:tgtEl>
                                        <p:attrNameLst>
                                          <p:attrName>fillcolor</p:attrName>
                                        </p:attrNameLst>
                                      </p:cBhvr>
                                      <p:tavLst>
                                        <p:tav tm="0">
                                          <p:val>
                                            <p:clrVal>
                                              <a:schemeClr val="accent2"/>
                                            </p:clrVal>
                                          </p:val>
                                        </p:tav>
                                        <p:tav tm="50000">
                                          <p:val>
                                            <p:clrVal>
                                              <a:schemeClr val="hlink"/>
                                            </p:clrVal>
                                          </p:val>
                                        </p:tav>
                                      </p:tavLst>
                                    </p:anim>
                                    <p:set>
                                      <p:cBhvr>
                                        <p:cTn id="166" dur="80"/>
                                        <p:tgtEl>
                                          <p:spTgt spid="3">
                                            <p:txEl>
                                              <p:pRg st="10" end="10"/>
                                            </p:txEl>
                                          </p:spTgt>
                                        </p:tgtEl>
                                        <p:attrNameLst>
                                          <p:attrName>fill.type</p:attrName>
                                        </p:attrNameLst>
                                      </p:cBhvr>
                                      <p:to>
                                        <p:strVal val="solid"/>
                                      </p:to>
                                    </p:set>
                                  </p:childTnLst>
                                </p:cTn>
                              </p:par>
                              <p:par>
                                <p:cTn id="167" presetID="8" presetClass="entr" presetSubtype="16" fill="hold" nodeType="withEffect">
                                  <p:stCondLst>
                                    <p:cond delay="0"/>
                                  </p:stCondLst>
                                  <p:childTnLst>
                                    <p:set>
                                      <p:cBhvr>
                                        <p:cTn id="168" dur="1" fill="hold">
                                          <p:stCondLst>
                                            <p:cond delay="0"/>
                                          </p:stCondLst>
                                        </p:cTn>
                                        <p:tgtEl>
                                          <p:spTgt spid="1037"/>
                                        </p:tgtEl>
                                        <p:attrNameLst>
                                          <p:attrName>style.visibility</p:attrName>
                                        </p:attrNameLst>
                                      </p:cBhvr>
                                      <p:to>
                                        <p:strVal val="visible"/>
                                      </p:to>
                                    </p:set>
                                    <p:animEffect transition="in" filter="diamond(in)">
                                      <p:cBhvr>
                                        <p:cTn id="169" dur="2000"/>
                                        <p:tgtEl>
                                          <p:spTgt spid="1037"/>
                                        </p:tgtEl>
                                      </p:cBhvr>
                                    </p:animEffect>
                                  </p:childTnLst>
                                </p:cTn>
                              </p:par>
                            </p:childTnLst>
                          </p:cTn>
                        </p:par>
                      </p:childTnLst>
                    </p:cTn>
                  </p:par>
                  <p:par>
                    <p:cTn id="170" fill="hold">
                      <p:stCondLst>
                        <p:cond delay="indefinite"/>
                      </p:stCondLst>
                      <p:childTnLst>
                        <p:par>
                          <p:cTn id="171" fill="hold">
                            <p:stCondLst>
                              <p:cond delay="0"/>
                            </p:stCondLst>
                            <p:childTnLst>
                              <p:par>
                                <p:cTn id="172" presetID="8" presetClass="exit" presetSubtype="16" fill="hold" nodeType="clickEffect">
                                  <p:stCondLst>
                                    <p:cond delay="0"/>
                                  </p:stCondLst>
                                  <p:childTnLst>
                                    <p:animEffect transition="out" filter="diamond(in)">
                                      <p:cBhvr>
                                        <p:cTn id="173" dur="1000"/>
                                        <p:tgtEl>
                                          <p:spTgt spid="1037"/>
                                        </p:tgtEl>
                                      </p:cBhvr>
                                    </p:animEffect>
                                    <p:set>
                                      <p:cBhvr>
                                        <p:cTn id="174" dur="1" fill="hold">
                                          <p:stCondLst>
                                            <p:cond delay="999"/>
                                          </p:stCondLst>
                                        </p:cTn>
                                        <p:tgtEl>
                                          <p:spTgt spid="10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4000" t="-4000" r="-1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How to Report Incidents to CERT-In</a:t>
            </a:r>
            <a:endParaRPr lang="en-US" dirty="0"/>
          </a:p>
        </p:txBody>
      </p:sp>
      <p:sp>
        <p:nvSpPr>
          <p:cNvPr id="4" name="Content Placeholder 3"/>
          <p:cNvSpPr>
            <a:spLocks noGrp="1"/>
          </p:cNvSpPr>
          <p:nvPr>
            <p:ph idx="1"/>
          </p:nvPr>
        </p:nvSpPr>
        <p:spPr>
          <a:xfrm>
            <a:off x="457200" y="1524000"/>
            <a:ext cx="8229600" cy="4930808"/>
          </a:xfrm>
        </p:spPr>
        <p:txBody>
          <a:bodyPr>
            <a:normAutofit fontScale="70000" lnSpcReduction="20000"/>
          </a:bodyPr>
          <a:lstStyle/>
          <a:p>
            <a:r>
              <a:rPr lang="en-US" dirty="0" smtClean="0"/>
              <a:t>Visit the website </a:t>
            </a:r>
            <a:r>
              <a:rPr lang="en-US" dirty="0" smtClean="0">
                <a:hlinkClick r:id="rId3"/>
              </a:rPr>
              <a:t>www.cert-in.org.in</a:t>
            </a:r>
            <a:endParaRPr lang="en-US" dirty="0" smtClean="0"/>
          </a:p>
          <a:p>
            <a:pPr>
              <a:buNone/>
            </a:pPr>
            <a:endParaRPr lang="en-US" dirty="0" smtClean="0"/>
          </a:p>
          <a:p>
            <a:r>
              <a:rPr lang="en-US" dirty="0" smtClean="0"/>
              <a:t>Click on the ‘Incident Reporting’ link.</a:t>
            </a:r>
          </a:p>
          <a:p>
            <a:pPr>
              <a:buNone/>
            </a:pPr>
            <a:endParaRPr lang="en-US" dirty="0" smtClean="0"/>
          </a:p>
          <a:p>
            <a:r>
              <a:rPr lang="en-US" dirty="0" smtClean="0"/>
              <a:t>Double click on the ‘Security Incident Reporting Form’ link &amp; download the incident reporting form.</a:t>
            </a:r>
          </a:p>
          <a:p>
            <a:pPr>
              <a:buNone/>
            </a:pPr>
            <a:endParaRPr lang="en-US" dirty="0" smtClean="0"/>
          </a:p>
          <a:p>
            <a:r>
              <a:rPr lang="en-US" dirty="0" smtClean="0"/>
              <a:t>Fill the relevant details in the form and send it to CERT-In through:</a:t>
            </a:r>
          </a:p>
          <a:p>
            <a:pPr>
              <a:buNone/>
            </a:pPr>
            <a:r>
              <a:rPr lang="en-US" dirty="0" smtClean="0">
                <a:solidFill>
                  <a:schemeClr val="accent1">
                    <a:lumMod val="40000"/>
                    <a:lumOff val="60000"/>
                  </a:schemeClr>
                </a:solidFill>
              </a:rPr>
              <a:t>	Email:</a:t>
            </a:r>
            <a:r>
              <a:rPr lang="en-US" dirty="0" smtClean="0"/>
              <a:t> </a:t>
            </a:r>
            <a:r>
              <a:rPr lang="en-US" dirty="0" smtClean="0">
                <a:hlinkClick r:id="rId4"/>
              </a:rPr>
              <a:t>incident@cert-in.org.in</a:t>
            </a:r>
            <a:endParaRPr lang="en-US" dirty="0" smtClean="0"/>
          </a:p>
          <a:p>
            <a:pPr>
              <a:buNone/>
            </a:pPr>
            <a:r>
              <a:rPr lang="en-US" dirty="0" smtClean="0"/>
              <a:t>	</a:t>
            </a:r>
            <a:r>
              <a:rPr lang="en-US" dirty="0" smtClean="0">
                <a:solidFill>
                  <a:schemeClr val="accent1">
                    <a:lumMod val="40000"/>
                    <a:lumOff val="60000"/>
                  </a:schemeClr>
                </a:solidFill>
              </a:rPr>
              <a:t>Or Fax:</a:t>
            </a:r>
            <a:r>
              <a:rPr lang="en-US" dirty="0" smtClean="0"/>
              <a:t> +91-11-24368546</a:t>
            </a:r>
          </a:p>
          <a:p>
            <a:pPr>
              <a:buNone/>
            </a:pPr>
            <a:r>
              <a:rPr lang="en-US" dirty="0" smtClean="0"/>
              <a:t>	</a:t>
            </a:r>
            <a:r>
              <a:rPr lang="en-US" dirty="0" smtClean="0">
                <a:solidFill>
                  <a:schemeClr val="accent1">
                    <a:lumMod val="40000"/>
                    <a:lumOff val="60000"/>
                  </a:schemeClr>
                </a:solidFill>
              </a:rPr>
              <a:t>Or Post:</a:t>
            </a:r>
            <a:r>
              <a:rPr lang="en-US" dirty="0" smtClean="0"/>
              <a:t> Indian Computer Emergency Response Team (CERT-In), Ministry of Electronics and Information Technology, Government of India, Electronics </a:t>
            </a:r>
            <a:r>
              <a:rPr lang="en-US" dirty="0" err="1" smtClean="0"/>
              <a:t>Niketan</a:t>
            </a:r>
            <a:r>
              <a:rPr lang="en-US" dirty="0" smtClean="0"/>
              <a:t>, 6 CGO Complex, </a:t>
            </a:r>
            <a:r>
              <a:rPr lang="en-US" dirty="0" err="1" smtClean="0"/>
              <a:t>Lodhi</a:t>
            </a:r>
            <a:r>
              <a:rPr lang="en-US" dirty="0" smtClean="0"/>
              <a:t> Road, New Delhi 110003, India.</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1000" r="-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1457325"/>
            <a:ext cx="5029200" cy="981075"/>
          </a:xfrm>
        </p:spPr>
        <p:txBody>
          <a:bodyPr/>
          <a:lstStyle/>
          <a:p>
            <a:r>
              <a:rPr lang="en-US" dirty="0" smtClean="0"/>
              <a:t>Fact of the Day:</a:t>
            </a:r>
            <a:endParaRPr lang="en-US" dirty="0"/>
          </a:p>
        </p:txBody>
      </p:sp>
      <p:sp>
        <p:nvSpPr>
          <p:cNvPr id="3" name="Text Placeholder 2"/>
          <p:cNvSpPr>
            <a:spLocks noGrp="1"/>
          </p:cNvSpPr>
          <p:nvPr>
            <p:ph type="body" idx="1"/>
          </p:nvPr>
        </p:nvSpPr>
        <p:spPr>
          <a:xfrm>
            <a:off x="304800" y="2438400"/>
            <a:ext cx="6324600" cy="1600200"/>
          </a:xfrm>
        </p:spPr>
        <p:txBody>
          <a:bodyPr>
            <a:noAutofit/>
          </a:bodyPr>
          <a:lstStyle/>
          <a:p>
            <a:r>
              <a:rPr lang="en-US" sz="2400" dirty="0" smtClean="0"/>
              <a:t>The First virus that attacked MS-DOC is called brain and was written by two brothers, Basit Farooq Alvi and Amjad Farooq Alvi, from Lahore, Punjab, Pakistan in 1986.</a:t>
            </a:r>
            <a:endParaRPr lang="en-US" sz="2400" dirty="0"/>
          </a:p>
        </p:txBody>
      </p:sp>
      <p:sp>
        <p:nvSpPr>
          <p:cNvPr id="4" name="TextBox 3"/>
          <p:cNvSpPr txBox="1"/>
          <p:nvPr/>
        </p:nvSpPr>
        <p:spPr>
          <a:xfrm>
            <a:off x="304800" y="725269"/>
            <a:ext cx="2858475" cy="646331"/>
          </a:xfrm>
          <a:prstGeom prst="rect">
            <a:avLst/>
          </a:prstGeom>
          <a:noFill/>
        </p:spPr>
        <p:txBody>
          <a:bodyPr wrap="none" rtlCol="0">
            <a:spAutoFit/>
          </a:bodyPr>
          <a:lstStyle/>
          <a:p>
            <a:r>
              <a:rPr lang="en-US" sz="3600" b="1" dirty="0" smtClean="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rPr>
              <a:t>At the end:-</a:t>
            </a:r>
            <a:endParaRPr lang="en-US" sz="3600" b="1" dirty="0">
              <a:ln w="900" cmpd="sng">
                <a:solidFill>
                  <a:schemeClr val="accent1">
                    <a:satMod val="190000"/>
                    <a:alpha val="55000"/>
                  </a:schemeClr>
                </a:solidFill>
                <a:prstDash val="solid"/>
              </a:ln>
              <a:solidFill>
                <a:schemeClr val="accent1">
                  <a:satMod val="200000"/>
                  <a:tint val="3000"/>
                </a:schemeClr>
              </a:solidFill>
              <a:effectLst>
                <a:innerShdw blurRad="101600" dist="76200" dir="5400000">
                  <a:schemeClr val="accent1">
                    <a:satMod val="190000"/>
                    <a:tint val="100000"/>
                    <a:alpha val="74000"/>
                  </a:schemeClr>
                </a:innerShdw>
              </a:effectLst>
            </a:endParaRPr>
          </a:p>
        </p:txBody>
      </p:sp>
      <p:sp>
        <p:nvSpPr>
          <p:cNvPr id="5" name="TextBox 4"/>
          <p:cNvSpPr txBox="1"/>
          <p:nvPr/>
        </p:nvSpPr>
        <p:spPr>
          <a:xfrm>
            <a:off x="381000" y="4687669"/>
            <a:ext cx="7848600" cy="830997"/>
          </a:xfrm>
          <a:prstGeom prst="rect">
            <a:avLst/>
          </a:prstGeom>
          <a:noFill/>
        </p:spPr>
        <p:txBody>
          <a:bodyPr wrap="square" rtlCol="0">
            <a:spAutoFit/>
          </a:bodyPr>
          <a:lstStyle/>
          <a:p>
            <a:r>
              <a:rPr lang="en-US" sz="2400" dirty="0" smtClean="0"/>
              <a:t>Security awareness training reduces a company’s risk of a cyber security incident by 70%.</a:t>
            </a:r>
            <a:endParaRPr lang="en-US" sz="24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7"/>
          <p:cNvSpPr>
            <a:spLocks noGrp="1"/>
          </p:cNvSpPr>
          <p:nvPr>
            <p:ph type="title"/>
          </p:nvPr>
        </p:nvSpPr>
        <p:spPr>
          <a:xfrm>
            <a:off x="1600200" y="2524125"/>
            <a:ext cx="6019800" cy="1362075"/>
          </a:xfrm>
        </p:spPr>
        <p:txBody>
          <a:bodyPr>
            <a:noAutofit/>
          </a:bodyPr>
          <a:lstStyle/>
          <a:p>
            <a:r>
              <a:rPr lang="en-US" sz="8800" dirty="0" smtClean="0"/>
              <a:t>Thank You</a:t>
            </a:r>
            <a:endParaRPr lang="en-US" sz="8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229600" cy="1399032"/>
          </a:xfrm>
        </p:spPr>
        <p:txBody>
          <a:bodyPr>
            <a:normAutofit/>
          </a:bodyPr>
          <a:lstStyle/>
          <a:p>
            <a:pPr algn="ctr"/>
            <a:r>
              <a:rPr lang="en-US" sz="6000" dirty="0" smtClean="0"/>
              <a:t>Content:-</a:t>
            </a:r>
            <a:endParaRPr lang="en-US" sz="6000" dirty="0"/>
          </a:p>
        </p:txBody>
      </p:sp>
      <p:sp>
        <p:nvSpPr>
          <p:cNvPr id="6" name="Content Placeholder 5"/>
          <p:cNvSpPr>
            <a:spLocks noGrp="1"/>
          </p:cNvSpPr>
          <p:nvPr>
            <p:ph idx="1"/>
          </p:nvPr>
        </p:nvSpPr>
        <p:spPr>
          <a:xfrm>
            <a:off x="457200" y="1219200"/>
            <a:ext cx="8458200" cy="4114800"/>
          </a:xfrm>
        </p:spPr>
        <p:txBody>
          <a:bodyPr>
            <a:normAutofit fontScale="92500" lnSpcReduction="20000"/>
          </a:bodyPr>
          <a:lstStyle/>
          <a:p>
            <a:r>
              <a:rPr lang="en-US" dirty="0" smtClean="0"/>
              <a:t>Cybercrime.</a:t>
            </a:r>
          </a:p>
          <a:p>
            <a:r>
              <a:rPr lang="en-US" dirty="0" smtClean="0"/>
              <a:t>History and Where it Started.</a:t>
            </a:r>
          </a:p>
          <a:p>
            <a:r>
              <a:rPr lang="en-US" dirty="0" smtClean="0"/>
              <a:t>Why has it increased in the recent years.</a:t>
            </a:r>
          </a:p>
          <a:p>
            <a:r>
              <a:rPr lang="en-US" dirty="0" smtClean="0"/>
              <a:t>Cybercrime recordation.</a:t>
            </a:r>
          </a:p>
          <a:p>
            <a:r>
              <a:rPr lang="en-US" dirty="0" smtClean="0"/>
              <a:t>Countries Impacted by Cybercrime.</a:t>
            </a:r>
          </a:p>
          <a:p>
            <a:r>
              <a:rPr lang="en-US" dirty="0" smtClean="0"/>
              <a:t>Categories of Cybercrime.</a:t>
            </a:r>
          </a:p>
          <a:p>
            <a:r>
              <a:rPr lang="en-US" dirty="0" smtClean="0"/>
              <a:t>Types of Cybercrime.</a:t>
            </a:r>
          </a:p>
          <a:p>
            <a:r>
              <a:rPr lang="en-US" dirty="0" smtClean="0"/>
              <a:t>About Hacker’s.</a:t>
            </a:r>
          </a:p>
          <a:p>
            <a:r>
              <a:rPr lang="en-US" dirty="0" smtClean="0"/>
              <a:t>Prevention from Hacking.</a:t>
            </a:r>
            <a:endParaRPr lang="en-US" dirty="0"/>
          </a:p>
        </p:txBody>
      </p:sp>
      <p:sp>
        <p:nvSpPr>
          <p:cNvPr id="4" name="TextBox 3"/>
          <p:cNvSpPr txBox="1"/>
          <p:nvPr/>
        </p:nvSpPr>
        <p:spPr>
          <a:xfrm>
            <a:off x="457200" y="5477470"/>
            <a:ext cx="8153400" cy="923330"/>
          </a:xfrm>
          <a:prstGeom prst="rect">
            <a:avLst/>
          </a:prstGeom>
          <a:noFill/>
        </p:spPr>
        <p:txBody>
          <a:bodyPr wrap="square" rtlCol="0">
            <a:spAutoFit/>
          </a:bodyPr>
          <a:lstStyle/>
          <a:p>
            <a:r>
              <a:rPr lang="en-US" dirty="0" smtClean="0"/>
              <a:t>Through this presentation we just want to aware you about Cybercrime that how much dangerous it is. I hope you learn something new from this.</a:t>
            </a:r>
            <a:endParaRPr lang="en-US" dirty="0"/>
          </a:p>
        </p:txBody>
      </p:sp>
    </p:spTree>
  </p:cSld>
  <p:clrMapOvr>
    <a:masterClrMapping/>
  </p:clrMapOvr>
  <p:transition advTm="8000">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15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150"/>
                                        <p:tgtEl>
                                          <p:spTgt spid="2"/>
                                        </p:tgtEl>
                                        <p:attrNameLst>
                                          <p:attrName>fillcolor</p:attrName>
                                        </p:attrNameLst>
                                      </p:cBhvr>
                                      <p:tavLst>
                                        <p:tav tm="0">
                                          <p:val>
                                            <p:clrVal>
                                              <a:schemeClr val="accent2"/>
                                            </p:clrVal>
                                          </p:val>
                                        </p:tav>
                                        <p:tav tm="50000">
                                          <p:val>
                                            <p:clrVal>
                                              <a:schemeClr val="hlink"/>
                                            </p:clrVal>
                                          </p:val>
                                        </p:tav>
                                      </p:tavLst>
                                    </p:anim>
                                    <p:set>
                                      <p:cBhvr>
                                        <p:cTn id="9" dur="150"/>
                                        <p:tgtEl>
                                          <p:spTgt spid="2"/>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6">
                                            <p:txEl>
                                              <p:pRg st="0" end="0"/>
                                            </p:txEl>
                                          </p:spTgt>
                                        </p:tgtEl>
                                        <p:attrNameLst>
                                          <p:attrName>style.visibility</p:attrName>
                                        </p:attrNameLst>
                                      </p:cBhvr>
                                      <p:to>
                                        <p:strVal val="visible"/>
                                      </p:to>
                                    </p:set>
                                    <p:anim calcmode="discrete" valueType="clr">
                                      <p:cBhvr override="childStyle">
                                        <p:cTn id="14" dur="150"/>
                                        <p:tgtEl>
                                          <p:spTgt spid="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150"/>
                                        <p:tgtEl>
                                          <p:spTgt spid="6">
                                            <p:txEl>
                                              <p:pRg st="0" end="0"/>
                                            </p:txEl>
                                          </p:spTgt>
                                        </p:tgtEl>
                                        <p:attrNameLst>
                                          <p:attrName>fillcolor</p:attrName>
                                        </p:attrNameLst>
                                      </p:cBhvr>
                                      <p:tavLst>
                                        <p:tav tm="0">
                                          <p:val>
                                            <p:clrVal>
                                              <a:schemeClr val="accent2"/>
                                            </p:clrVal>
                                          </p:val>
                                        </p:tav>
                                        <p:tav tm="50000">
                                          <p:val>
                                            <p:clrVal>
                                              <a:schemeClr val="hlink"/>
                                            </p:clrVal>
                                          </p:val>
                                        </p:tav>
                                      </p:tavLst>
                                    </p:anim>
                                    <p:set>
                                      <p:cBhvr>
                                        <p:cTn id="16" dur="150"/>
                                        <p:tgtEl>
                                          <p:spTgt spid="6">
                                            <p:txEl>
                                              <p:pRg st="0" end="0"/>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6">
                                            <p:txEl>
                                              <p:pRg st="1" end="1"/>
                                            </p:txEl>
                                          </p:spTgt>
                                        </p:tgtEl>
                                        <p:attrNameLst>
                                          <p:attrName>style.visibility</p:attrName>
                                        </p:attrNameLst>
                                      </p:cBhvr>
                                      <p:to>
                                        <p:strVal val="visible"/>
                                      </p:to>
                                    </p:set>
                                    <p:anim calcmode="discrete" valueType="clr">
                                      <p:cBhvr override="childStyle">
                                        <p:cTn id="21" dur="150"/>
                                        <p:tgtEl>
                                          <p:spTgt spid="6">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150"/>
                                        <p:tgtEl>
                                          <p:spTgt spid="6">
                                            <p:txEl>
                                              <p:pRg st="1" end="1"/>
                                            </p:txEl>
                                          </p:spTgt>
                                        </p:tgtEl>
                                        <p:attrNameLst>
                                          <p:attrName>fillcolor</p:attrName>
                                        </p:attrNameLst>
                                      </p:cBhvr>
                                      <p:tavLst>
                                        <p:tav tm="0">
                                          <p:val>
                                            <p:clrVal>
                                              <a:schemeClr val="accent2"/>
                                            </p:clrVal>
                                          </p:val>
                                        </p:tav>
                                        <p:tav tm="50000">
                                          <p:val>
                                            <p:clrVal>
                                              <a:schemeClr val="hlink"/>
                                            </p:clrVal>
                                          </p:val>
                                        </p:tav>
                                      </p:tavLst>
                                    </p:anim>
                                    <p:set>
                                      <p:cBhvr>
                                        <p:cTn id="23" dur="150"/>
                                        <p:tgtEl>
                                          <p:spTgt spid="6">
                                            <p:txEl>
                                              <p:pRg st="1" end="1"/>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6">
                                            <p:txEl>
                                              <p:pRg st="2" end="2"/>
                                            </p:txEl>
                                          </p:spTgt>
                                        </p:tgtEl>
                                        <p:attrNameLst>
                                          <p:attrName>style.visibility</p:attrName>
                                        </p:attrNameLst>
                                      </p:cBhvr>
                                      <p:to>
                                        <p:strVal val="visible"/>
                                      </p:to>
                                    </p:set>
                                    <p:anim calcmode="discrete" valueType="clr">
                                      <p:cBhvr override="childStyle">
                                        <p:cTn id="28" dur="150"/>
                                        <p:tgtEl>
                                          <p:spTgt spid="6">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150"/>
                                        <p:tgtEl>
                                          <p:spTgt spid="6">
                                            <p:txEl>
                                              <p:pRg st="2" end="2"/>
                                            </p:txEl>
                                          </p:spTgt>
                                        </p:tgtEl>
                                        <p:attrNameLst>
                                          <p:attrName>fillcolor</p:attrName>
                                        </p:attrNameLst>
                                      </p:cBhvr>
                                      <p:tavLst>
                                        <p:tav tm="0">
                                          <p:val>
                                            <p:clrVal>
                                              <a:schemeClr val="accent2"/>
                                            </p:clrVal>
                                          </p:val>
                                        </p:tav>
                                        <p:tav tm="50000">
                                          <p:val>
                                            <p:clrVal>
                                              <a:schemeClr val="hlink"/>
                                            </p:clrVal>
                                          </p:val>
                                        </p:tav>
                                      </p:tavLst>
                                    </p:anim>
                                    <p:set>
                                      <p:cBhvr>
                                        <p:cTn id="30" dur="150"/>
                                        <p:tgtEl>
                                          <p:spTgt spid="6">
                                            <p:txEl>
                                              <p:pRg st="2" end="2"/>
                                            </p:txEl>
                                          </p:spTgt>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27" presetClass="entr" presetSubtype="0" fill="hold" nodeType="clickEffect">
                                  <p:stCondLst>
                                    <p:cond delay="0"/>
                                  </p:stCondLst>
                                  <p:iterate type="lt">
                                    <p:tmPct val="50000"/>
                                  </p:iterate>
                                  <p:childTnLst>
                                    <p:set>
                                      <p:cBhvr>
                                        <p:cTn id="34" dur="1" fill="hold">
                                          <p:stCondLst>
                                            <p:cond delay="0"/>
                                          </p:stCondLst>
                                        </p:cTn>
                                        <p:tgtEl>
                                          <p:spTgt spid="6">
                                            <p:txEl>
                                              <p:pRg st="3" end="3"/>
                                            </p:txEl>
                                          </p:spTgt>
                                        </p:tgtEl>
                                        <p:attrNameLst>
                                          <p:attrName>style.visibility</p:attrName>
                                        </p:attrNameLst>
                                      </p:cBhvr>
                                      <p:to>
                                        <p:strVal val="visible"/>
                                      </p:to>
                                    </p:set>
                                    <p:anim calcmode="discrete" valueType="clr">
                                      <p:cBhvr override="childStyle">
                                        <p:cTn id="35" dur="150"/>
                                        <p:tgtEl>
                                          <p:spTgt spid="6">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6" dur="150"/>
                                        <p:tgtEl>
                                          <p:spTgt spid="6">
                                            <p:txEl>
                                              <p:pRg st="3" end="3"/>
                                            </p:txEl>
                                          </p:spTgt>
                                        </p:tgtEl>
                                        <p:attrNameLst>
                                          <p:attrName>fillcolor</p:attrName>
                                        </p:attrNameLst>
                                      </p:cBhvr>
                                      <p:tavLst>
                                        <p:tav tm="0">
                                          <p:val>
                                            <p:clrVal>
                                              <a:schemeClr val="accent2"/>
                                            </p:clrVal>
                                          </p:val>
                                        </p:tav>
                                        <p:tav tm="50000">
                                          <p:val>
                                            <p:clrVal>
                                              <a:schemeClr val="hlink"/>
                                            </p:clrVal>
                                          </p:val>
                                        </p:tav>
                                      </p:tavLst>
                                    </p:anim>
                                    <p:set>
                                      <p:cBhvr>
                                        <p:cTn id="37" dur="150"/>
                                        <p:tgtEl>
                                          <p:spTgt spid="6">
                                            <p:txEl>
                                              <p:pRg st="3" end="3"/>
                                            </p:txEl>
                                          </p:spTgt>
                                        </p:tgtEl>
                                        <p:attrNameLst>
                                          <p:attrName>fill.type</p:attrName>
                                        </p:attrNameLst>
                                      </p:cBhvr>
                                      <p:to>
                                        <p:strVal val="solid"/>
                                      </p:to>
                                    </p:set>
                                  </p:childTnLst>
                                </p:cTn>
                              </p:par>
                            </p:childTnLst>
                          </p:cTn>
                        </p:par>
                      </p:childTnLst>
                    </p:cTn>
                  </p:par>
                  <p:par>
                    <p:cTn id="38" fill="hold">
                      <p:stCondLst>
                        <p:cond delay="indefinite"/>
                      </p:stCondLst>
                      <p:childTnLst>
                        <p:par>
                          <p:cTn id="39" fill="hold">
                            <p:stCondLst>
                              <p:cond delay="0"/>
                            </p:stCondLst>
                            <p:childTnLst>
                              <p:par>
                                <p:cTn id="40" presetID="27" presetClass="entr" presetSubtype="0" fill="hold" nodeType="clickEffect">
                                  <p:stCondLst>
                                    <p:cond delay="0"/>
                                  </p:stCondLst>
                                  <p:iterate type="lt">
                                    <p:tmPct val="50000"/>
                                  </p:iterate>
                                  <p:childTnLst>
                                    <p:set>
                                      <p:cBhvr>
                                        <p:cTn id="41" dur="1" fill="hold">
                                          <p:stCondLst>
                                            <p:cond delay="0"/>
                                          </p:stCondLst>
                                        </p:cTn>
                                        <p:tgtEl>
                                          <p:spTgt spid="6">
                                            <p:txEl>
                                              <p:pRg st="4" end="4"/>
                                            </p:txEl>
                                          </p:spTgt>
                                        </p:tgtEl>
                                        <p:attrNameLst>
                                          <p:attrName>style.visibility</p:attrName>
                                        </p:attrNameLst>
                                      </p:cBhvr>
                                      <p:to>
                                        <p:strVal val="visible"/>
                                      </p:to>
                                    </p:set>
                                    <p:anim calcmode="discrete" valueType="clr">
                                      <p:cBhvr override="childStyle">
                                        <p:cTn id="42" dur="150"/>
                                        <p:tgtEl>
                                          <p:spTgt spid="6">
                                            <p:txEl>
                                              <p:pRg st="4" end="4"/>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43" dur="150"/>
                                        <p:tgtEl>
                                          <p:spTgt spid="6">
                                            <p:txEl>
                                              <p:pRg st="4" end="4"/>
                                            </p:txEl>
                                          </p:spTgt>
                                        </p:tgtEl>
                                        <p:attrNameLst>
                                          <p:attrName>fillcolor</p:attrName>
                                        </p:attrNameLst>
                                      </p:cBhvr>
                                      <p:tavLst>
                                        <p:tav tm="0">
                                          <p:val>
                                            <p:clrVal>
                                              <a:schemeClr val="accent2"/>
                                            </p:clrVal>
                                          </p:val>
                                        </p:tav>
                                        <p:tav tm="50000">
                                          <p:val>
                                            <p:clrVal>
                                              <a:schemeClr val="hlink"/>
                                            </p:clrVal>
                                          </p:val>
                                        </p:tav>
                                      </p:tavLst>
                                    </p:anim>
                                    <p:set>
                                      <p:cBhvr>
                                        <p:cTn id="44" dur="150"/>
                                        <p:tgtEl>
                                          <p:spTgt spid="6">
                                            <p:txEl>
                                              <p:pRg st="4" end="4"/>
                                            </p:txEl>
                                          </p:spTgt>
                                        </p:tgtEl>
                                        <p:attrNameLst>
                                          <p:attrName>fill.type</p:attrName>
                                        </p:attrNameLst>
                                      </p:cBhvr>
                                      <p:to>
                                        <p:strVal val="solid"/>
                                      </p:to>
                                    </p:set>
                                  </p:childTnLst>
                                </p:cTn>
                              </p:par>
                            </p:childTnLst>
                          </p:cTn>
                        </p:par>
                      </p:childTnLst>
                    </p:cTn>
                  </p:par>
                  <p:par>
                    <p:cTn id="45" fill="hold">
                      <p:stCondLst>
                        <p:cond delay="indefinite"/>
                      </p:stCondLst>
                      <p:childTnLst>
                        <p:par>
                          <p:cTn id="46" fill="hold">
                            <p:stCondLst>
                              <p:cond delay="0"/>
                            </p:stCondLst>
                            <p:childTnLst>
                              <p:par>
                                <p:cTn id="47" presetID="27" presetClass="entr" presetSubtype="0" fill="hold" nodeType="clickEffect">
                                  <p:stCondLst>
                                    <p:cond delay="0"/>
                                  </p:stCondLst>
                                  <p:iterate type="lt">
                                    <p:tmPct val="50000"/>
                                  </p:iterate>
                                  <p:childTnLst>
                                    <p:set>
                                      <p:cBhvr>
                                        <p:cTn id="48" dur="1" fill="hold">
                                          <p:stCondLst>
                                            <p:cond delay="0"/>
                                          </p:stCondLst>
                                        </p:cTn>
                                        <p:tgtEl>
                                          <p:spTgt spid="6">
                                            <p:txEl>
                                              <p:pRg st="5" end="5"/>
                                            </p:txEl>
                                          </p:spTgt>
                                        </p:tgtEl>
                                        <p:attrNameLst>
                                          <p:attrName>style.visibility</p:attrName>
                                        </p:attrNameLst>
                                      </p:cBhvr>
                                      <p:to>
                                        <p:strVal val="visible"/>
                                      </p:to>
                                    </p:set>
                                    <p:anim calcmode="discrete" valueType="clr">
                                      <p:cBhvr override="childStyle">
                                        <p:cTn id="49" dur="150"/>
                                        <p:tgtEl>
                                          <p:spTgt spid="6">
                                            <p:txEl>
                                              <p:pRg st="5" end="5"/>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0" dur="150"/>
                                        <p:tgtEl>
                                          <p:spTgt spid="6">
                                            <p:txEl>
                                              <p:pRg st="5" end="5"/>
                                            </p:txEl>
                                          </p:spTgt>
                                        </p:tgtEl>
                                        <p:attrNameLst>
                                          <p:attrName>fillcolor</p:attrName>
                                        </p:attrNameLst>
                                      </p:cBhvr>
                                      <p:tavLst>
                                        <p:tav tm="0">
                                          <p:val>
                                            <p:clrVal>
                                              <a:schemeClr val="accent2"/>
                                            </p:clrVal>
                                          </p:val>
                                        </p:tav>
                                        <p:tav tm="50000">
                                          <p:val>
                                            <p:clrVal>
                                              <a:schemeClr val="hlink"/>
                                            </p:clrVal>
                                          </p:val>
                                        </p:tav>
                                      </p:tavLst>
                                    </p:anim>
                                    <p:set>
                                      <p:cBhvr>
                                        <p:cTn id="51" dur="150"/>
                                        <p:tgtEl>
                                          <p:spTgt spid="6">
                                            <p:txEl>
                                              <p:pRg st="5" end="5"/>
                                            </p:txEl>
                                          </p:spTgt>
                                        </p:tgtEl>
                                        <p:attrNameLst>
                                          <p:attrName>fill.type</p:attrName>
                                        </p:attrNameLst>
                                      </p:cBhvr>
                                      <p:to>
                                        <p:strVal val="solid"/>
                                      </p:to>
                                    </p:set>
                                  </p:childTnLst>
                                </p:cTn>
                              </p:par>
                            </p:childTnLst>
                          </p:cTn>
                        </p:par>
                      </p:childTnLst>
                    </p:cTn>
                  </p:par>
                  <p:par>
                    <p:cTn id="52" fill="hold">
                      <p:stCondLst>
                        <p:cond delay="indefinite"/>
                      </p:stCondLst>
                      <p:childTnLst>
                        <p:par>
                          <p:cTn id="53" fill="hold">
                            <p:stCondLst>
                              <p:cond delay="0"/>
                            </p:stCondLst>
                            <p:childTnLst>
                              <p:par>
                                <p:cTn id="54" presetID="27" presetClass="entr" presetSubtype="0" fill="hold" nodeType="clickEffect">
                                  <p:stCondLst>
                                    <p:cond delay="0"/>
                                  </p:stCondLst>
                                  <p:iterate type="lt">
                                    <p:tmPct val="50000"/>
                                  </p:iterate>
                                  <p:childTnLst>
                                    <p:set>
                                      <p:cBhvr>
                                        <p:cTn id="55" dur="1" fill="hold">
                                          <p:stCondLst>
                                            <p:cond delay="0"/>
                                          </p:stCondLst>
                                        </p:cTn>
                                        <p:tgtEl>
                                          <p:spTgt spid="6">
                                            <p:txEl>
                                              <p:pRg st="6" end="6"/>
                                            </p:txEl>
                                          </p:spTgt>
                                        </p:tgtEl>
                                        <p:attrNameLst>
                                          <p:attrName>style.visibility</p:attrName>
                                        </p:attrNameLst>
                                      </p:cBhvr>
                                      <p:to>
                                        <p:strVal val="visible"/>
                                      </p:to>
                                    </p:set>
                                    <p:anim calcmode="discrete" valueType="clr">
                                      <p:cBhvr override="childStyle">
                                        <p:cTn id="56" dur="150"/>
                                        <p:tgtEl>
                                          <p:spTgt spid="6">
                                            <p:txEl>
                                              <p:pRg st="6" end="6"/>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57" dur="150"/>
                                        <p:tgtEl>
                                          <p:spTgt spid="6">
                                            <p:txEl>
                                              <p:pRg st="6" end="6"/>
                                            </p:txEl>
                                          </p:spTgt>
                                        </p:tgtEl>
                                        <p:attrNameLst>
                                          <p:attrName>fillcolor</p:attrName>
                                        </p:attrNameLst>
                                      </p:cBhvr>
                                      <p:tavLst>
                                        <p:tav tm="0">
                                          <p:val>
                                            <p:clrVal>
                                              <a:schemeClr val="accent2"/>
                                            </p:clrVal>
                                          </p:val>
                                        </p:tav>
                                        <p:tav tm="50000">
                                          <p:val>
                                            <p:clrVal>
                                              <a:schemeClr val="hlink"/>
                                            </p:clrVal>
                                          </p:val>
                                        </p:tav>
                                      </p:tavLst>
                                    </p:anim>
                                    <p:set>
                                      <p:cBhvr>
                                        <p:cTn id="58" dur="150"/>
                                        <p:tgtEl>
                                          <p:spTgt spid="6">
                                            <p:txEl>
                                              <p:pRg st="6" end="6"/>
                                            </p:txEl>
                                          </p:spTgt>
                                        </p:tgtEl>
                                        <p:attrNameLst>
                                          <p:attrName>fill.type</p:attrName>
                                        </p:attrNameLst>
                                      </p:cBhvr>
                                      <p:to>
                                        <p:strVal val="solid"/>
                                      </p:to>
                                    </p:set>
                                  </p:childTnLst>
                                </p:cTn>
                              </p:par>
                            </p:childTnLst>
                          </p:cTn>
                        </p:par>
                      </p:childTnLst>
                    </p:cTn>
                  </p:par>
                  <p:par>
                    <p:cTn id="59" fill="hold">
                      <p:stCondLst>
                        <p:cond delay="indefinite"/>
                      </p:stCondLst>
                      <p:childTnLst>
                        <p:par>
                          <p:cTn id="60" fill="hold">
                            <p:stCondLst>
                              <p:cond delay="0"/>
                            </p:stCondLst>
                            <p:childTnLst>
                              <p:par>
                                <p:cTn id="61" presetID="27" presetClass="entr" presetSubtype="0" fill="hold" nodeType="clickEffect">
                                  <p:stCondLst>
                                    <p:cond delay="0"/>
                                  </p:stCondLst>
                                  <p:iterate type="lt">
                                    <p:tmPct val="50000"/>
                                  </p:iterate>
                                  <p:childTnLst>
                                    <p:set>
                                      <p:cBhvr>
                                        <p:cTn id="62" dur="1" fill="hold">
                                          <p:stCondLst>
                                            <p:cond delay="0"/>
                                          </p:stCondLst>
                                        </p:cTn>
                                        <p:tgtEl>
                                          <p:spTgt spid="6">
                                            <p:txEl>
                                              <p:pRg st="7" end="7"/>
                                            </p:txEl>
                                          </p:spTgt>
                                        </p:tgtEl>
                                        <p:attrNameLst>
                                          <p:attrName>style.visibility</p:attrName>
                                        </p:attrNameLst>
                                      </p:cBhvr>
                                      <p:to>
                                        <p:strVal val="visible"/>
                                      </p:to>
                                    </p:set>
                                    <p:anim calcmode="discrete" valueType="clr">
                                      <p:cBhvr override="childStyle">
                                        <p:cTn id="63" dur="150"/>
                                        <p:tgtEl>
                                          <p:spTgt spid="6">
                                            <p:txEl>
                                              <p:pRg st="7" end="7"/>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64" dur="150"/>
                                        <p:tgtEl>
                                          <p:spTgt spid="6">
                                            <p:txEl>
                                              <p:pRg st="7" end="7"/>
                                            </p:txEl>
                                          </p:spTgt>
                                        </p:tgtEl>
                                        <p:attrNameLst>
                                          <p:attrName>fillcolor</p:attrName>
                                        </p:attrNameLst>
                                      </p:cBhvr>
                                      <p:tavLst>
                                        <p:tav tm="0">
                                          <p:val>
                                            <p:clrVal>
                                              <a:schemeClr val="accent2"/>
                                            </p:clrVal>
                                          </p:val>
                                        </p:tav>
                                        <p:tav tm="50000">
                                          <p:val>
                                            <p:clrVal>
                                              <a:schemeClr val="hlink"/>
                                            </p:clrVal>
                                          </p:val>
                                        </p:tav>
                                      </p:tavLst>
                                    </p:anim>
                                    <p:set>
                                      <p:cBhvr>
                                        <p:cTn id="65" dur="150"/>
                                        <p:tgtEl>
                                          <p:spTgt spid="6">
                                            <p:txEl>
                                              <p:pRg st="7" end="7"/>
                                            </p:txEl>
                                          </p:spTgt>
                                        </p:tgtEl>
                                        <p:attrNameLst>
                                          <p:attrName>fill.type</p:attrName>
                                        </p:attrNameLst>
                                      </p:cBhvr>
                                      <p:to>
                                        <p:strVal val="solid"/>
                                      </p:to>
                                    </p:set>
                                  </p:childTnLst>
                                </p:cTn>
                              </p:par>
                            </p:childTnLst>
                          </p:cTn>
                        </p:par>
                      </p:childTnLst>
                    </p:cTn>
                  </p:par>
                  <p:par>
                    <p:cTn id="66" fill="hold">
                      <p:stCondLst>
                        <p:cond delay="indefinite"/>
                      </p:stCondLst>
                      <p:childTnLst>
                        <p:par>
                          <p:cTn id="67" fill="hold">
                            <p:stCondLst>
                              <p:cond delay="0"/>
                            </p:stCondLst>
                            <p:childTnLst>
                              <p:par>
                                <p:cTn id="68" presetID="27" presetClass="entr" presetSubtype="0" fill="hold" nodeType="clickEffect">
                                  <p:stCondLst>
                                    <p:cond delay="0"/>
                                  </p:stCondLst>
                                  <p:iterate type="lt">
                                    <p:tmPct val="50000"/>
                                  </p:iterate>
                                  <p:childTnLst>
                                    <p:set>
                                      <p:cBhvr>
                                        <p:cTn id="69" dur="1" fill="hold">
                                          <p:stCondLst>
                                            <p:cond delay="0"/>
                                          </p:stCondLst>
                                        </p:cTn>
                                        <p:tgtEl>
                                          <p:spTgt spid="6">
                                            <p:txEl>
                                              <p:pRg st="8" end="8"/>
                                            </p:txEl>
                                          </p:spTgt>
                                        </p:tgtEl>
                                        <p:attrNameLst>
                                          <p:attrName>style.visibility</p:attrName>
                                        </p:attrNameLst>
                                      </p:cBhvr>
                                      <p:to>
                                        <p:strVal val="visible"/>
                                      </p:to>
                                    </p:set>
                                    <p:anim calcmode="discrete" valueType="clr">
                                      <p:cBhvr override="childStyle">
                                        <p:cTn id="70" dur="150"/>
                                        <p:tgtEl>
                                          <p:spTgt spid="6">
                                            <p:txEl>
                                              <p:pRg st="8" end="8"/>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71" dur="150"/>
                                        <p:tgtEl>
                                          <p:spTgt spid="6">
                                            <p:txEl>
                                              <p:pRg st="8" end="8"/>
                                            </p:txEl>
                                          </p:spTgt>
                                        </p:tgtEl>
                                        <p:attrNameLst>
                                          <p:attrName>fillcolor</p:attrName>
                                        </p:attrNameLst>
                                      </p:cBhvr>
                                      <p:tavLst>
                                        <p:tav tm="0">
                                          <p:val>
                                            <p:clrVal>
                                              <a:schemeClr val="accent2"/>
                                            </p:clrVal>
                                          </p:val>
                                        </p:tav>
                                        <p:tav tm="50000">
                                          <p:val>
                                            <p:clrVal>
                                              <a:schemeClr val="hlink"/>
                                            </p:clrVal>
                                          </p:val>
                                        </p:tav>
                                      </p:tavLst>
                                    </p:anim>
                                    <p:set>
                                      <p:cBhvr>
                                        <p:cTn id="72" dur="150"/>
                                        <p:tgtEl>
                                          <p:spTgt spid="6">
                                            <p:txEl>
                                              <p:pRg st="8" end="8"/>
                                            </p:txEl>
                                          </p:spTgt>
                                        </p:tgtEl>
                                        <p:attrNameLst>
                                          <p:attrName>fill.type</p:attrName>
                                        </p:attrNameLst>
                                      </p:cBhvr>
                                      <p:to>
                                        <p:strVal val="solid"/>
                                      </p:to>
                                    </p:set>
                                  </p:childTnLst>
                                </p:cTn>
                              </p:par>
                            </p:childTnLst>
                          </p:cTn>
                        </p:par>
                      </p:childTnLst>
                    </p:cTn>
                  </p:par>
                  <p:par>
                    <p:cTn id="73" fill="hold">
                      <p:stCondLst>
                        <p:cond delay="indefinite"/>
                      </p:stCondLst>
                      <p:childTnLst>
                        <p:par>
                          <p:cTn id="74" fill="hold">
                            <p:stCondLst>
                              <p:cond delay="0"/>
                            </p:stCondLst>
                            <p:childTnLst>
                              <p:par>
                                <p:cTn id="75" presetID="27" presetClass="entr" presetSubtype="0" fill="hold" grpId="0" nodeType="clickEffect">
                                  <p:stCondLst>
                                    <p:cond delay="0"/>
                                  </p:stCondLst>
                                  <p:iterate type="lt">
                                    <p:tmPct val="50000"/>
                                  </p:iterate>
                                  <p:childTnLst>
                                    <p:set>
                                      <p:cBhvr>
                                        <p:cTn id="76" dur="1" fill="hold">
                                          <p:stCondLst>
                                            <p:cond delay="0"/>
                                          </p:stCondLst>
                                        </p:cTn>
                                        <p:tgtEl>
                                          <p:spTgt spid="4"/>
                                        </p:tgtEl>
                                        <p:attrNameLst>
                                          <p:attrName>style.visibility</p:attrName>
                                        </p:attrNameLst>
                                      </p:cBhvr>
                                      <p:to>
                                        <p:strVal val="visible"/>
                                      </p:to>
                                    </p:set>
                                    <p:anim calcmode="discrete" valueType="clr">
                                      <p:cBhvr override="childStyle">
                                        <p:cTn id="77" dur="15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78" dur="150"/>
                                        <p:tgtEl>
                                          <p:spTgt spid="4"/>
                                        </p:tgtEl>
                                        <p:attrNameLst>
                                          <p:attrName>fillcolor</p:attrName>
                                        </p:attrNameLst>
                                      </p:cBhvr>
                                      <p:tavLst>
                                        <p:tav tm="0">
                                          <p:val>
                                            <p:clrVal>
                                              <a:schemeClr val="accent2"/>
                                            </p:clrVal>
                                          </p:val>
                                        </p:tav>
                                        <p:tav tm="50000">
                                          <p:val>
                                            <p:clrVal>
                                              <a:schemeClr val="hlink"/>
                                            </p:clrVal>
                                          </p:val>
                                        </p:tav>
                                      </p:tavLst>
                                    </p:anim>
                                    <p:set>
                                      <p:cBhvr>
                                        <p:cTn id="79" dur="150"/>
                                        <p:tgtEl>
                                          <p:spTgt spid="4"/>
                                        </p:tgtEl>
                                        <p:attrNameLst>
                                          <p:attrName>fill.type</p:attrName>
                                        </p:attrNameLst>
                                      </p:cBhvr>
                                      <p:to>
                                        <p:strVal val="solid"/>
                                      </p:to>
                                    </p:set>
                                  </p:childTnLst>
                                </p:cTn>
                              </p:par>
                            </p:childTnLst>
                          </p:cTn>
                        </p:par>
                      </p:childTnLst>
                    </p:cTn>
                  </p:par>
                  <p:par>
                    <p:cTn id="80" fill="hold">
                      <p:stCondLst>
                        <p:cond delay="indefinite"/>
                      </p:stCondLst>
                      <p:childTnLst>
                        <p:par>
                          <p:cTn id="81" fill="hold">
                            <p:stCondLst>
                              <p:cond delay="0"/>
                            </p:stCondLst>
                            <p:childTnLst>
                              <p:par>
                                <p:cTn id="82" presetID="26" presetClass="exit" presetSubtype="0" fill="hold" nodeType="clickEffect">
                                  <p:stCondLst>
                                    <p:cond delay="0"/>
                                  </p:stCondLst>
                                  <p:iterate type="lt">
                                    <p:tmPct val="0"/>
                                  </p:iterate>
                                  <p:childTnLst>
                                    <p:animEffect transition="out" filter="wipe(down)">
                                      <p:cBhvr>
                                        <p:cTn id="83" dur="180" accel="50000">
                                          <p:stCondLst>
                                            <p:cond delay="1820"/>
                                          </p:stCondLst>
                                        </p:cTn>
                                        <p:tgtEl>
                                          <p:spTgt spid="6">
                                            <p:txEl>
                                              <p:pRg st="0" end="0"/>
                                            </p:txEl>
                                          </p:spTgt>
                                        </p:tgtEl>
                                      </p:cBhvr>
                                    </p:animEffect>
                                    <p:anim calcmode="lin" valueType="num">
                                      <p:cBhvr>
                                        <p:cTn id="84" dur="1822" tmFilter="0,0; 0.14,0.31; 0.43,0.73; 0.71,0.91; 1.0,1.0">
                                          <p:stCondLst>
                                            <p:cond delay="0"/>
                                          </p:stCondLst>
                                        </p:cTn>
                                        <p:tgtEl>
                                          <p:spTgt spid="6">
                                            <p:txEl>
                                              <p:pRg st="0" end="0"/>
                                            </p:txEl>
                                          </p:spTgt>
                                        </p:tgtEl>
                                        <p:attrNameLst>
                                          <p:attrName>ppt_x</p:attrName>
                                        </p:attrNameLst>
                                      </p:cBhvr>
                                      <p:tavLst>
                                        <p:tav tm="0">
                                          <p:val>
                                            <p:strVal val="ppt_x"/>
                                          </p:val>
                                        </p:tav>
                                        <p:tav tm="100000">
                                          <p:val>
                                            <p:strVal val="#ppt_x+0.25"/>
                                          </p:val>
                                        </p:tav>
                                      </p:tavLst>
                                    </p:anim>
                                    <p:anim calcmode="lin" valueType="num">
                                      <p:cBhvr>
                                        <p:cTn id="85" dur="178">
                                          <p:stCondLst>
                                            <p:cond delay="1822"/>
                                          </p:stCondLst>
                                        </p:cTn>
                                        <p:tgtEl>
                                          <p:spTgt spid="6">
                                            <p:txEl>
                                              <p:pRg st="0" end="0"/>
                                            </p:txEl>
                                          </p:spTgt>
                                        </p:tgtEl>
                                        <p:attrNameLst>
                                          <p:attrName>ppt_x</p:attrName>
                                        </p:attrNameLst>
                                      </p:cBhvr>
                                      <p:tavLst>
                                        <p:tav tm="0">
                                          <p:val>
                                            <p:strVal val="ppt_x"/>
                                          </p:val>
                                        </p:tav>
                                        <p:tav tm="100000">
                                          <p:val>
                                            <p:strVal val="ppt_x"/>
                                          </p:val>
                                        </p:tav>
                                      </p:tavLst>
                                    </p:anim>
                                    <p:anim calcmode="lin" valueType="num">
                                      <p:cBhvr>
                                        <p:cTn id="86" dur="664" tmFilter="0.0,0.0;0.25,0.07;0.50,0.2;0.75,0.467;1.0,1.0">
                                          <p:stCondLst>
                                            <p:cond delay="0"/>
                                          </p:stCondLst>
                                        </p:cTn>
                                        <p:tgtEl>
                                          <p:spTgt spid="6">
                                            <p:txEl>
                                              <p:pRg st="0" end="0"/>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87" dur="664" tmFilter="0, 0; 0.125,0.2665; 0.25,0.4; 0.375,0.465; 0.5,0.5;  0.625,0.535; 0.75,0.6; 0.875,0.7335; 1,1">
                                          <p:stCondLst>
                                            <p:cond delay="664"/>
                                          </p:stCondLst>
                                        </p:cTn>
                                        <p:tgtEl>
                                          <p:spTgt spid="6">
                                            <p:txEl>
                                              <p:pRg st="0" end="0"/>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88" dur="332" tmFilter="0, 0; 0.125,0.2665; 0.25,0.4; 0.375,0.465; 0.5,0.5;  0.625,0.535; 0.75,0.6; 0.875,0.7335; 1,1">
                                          <p:stCondLst>
                                            <p:cond delay="1324"/>
                                          </p:stCondLst>
                                        </p:cTn>
                                        <p:tgtEl>
                                          <p:spTgt spid="6">
                                            <p:txEl>
                                              <p:pRg st="0" end="0"/>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89" dur="164" tmFilter="0, 0; 0.125,0.2665; 0.25,0.4; 0.375,0.465; 0.5,0.5;  0.625,0.535; 0.75,0.6; 0.875,0.7335; 1,1">
                                          <p:stCondLst>
                                            <p:cond delay="1656"/>
                                          </p:stCondLst>
                                        </p:cTn>
                                        <p:tgtEl>
                                          <p:spTgt spid="6">
                                            <p:txEl>
                                              <p:pRg st="0" end="0"/>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90" dur="180" accel="50000">
                                          <p:stCondLst>
                                            <p:cond delay="1820"/>
                                          </p:stCondLst>
                                        </p:cTn>
                                        <p:tgtEl>
                                          <p:spTgt spid="6">
                                            <p:txEl>
                                              <p:pRg st="0" end="0"/>
                                            </p:txEl>
                                          </p:spTgt>
                                        </p:tgtEl>
                                        <p:attrNameLst>
                                          <p:attrName>ppt_y</p:attrName>
                                        </p:attrNameLst>
                                      </p:cBhvr>
                                      <p:tavLst>
                                        <p:tav tm="0">
                                          <p:val>
                                            <p:strVal val="ppt_y"/>
                                          </p:val>
                                        </p:tav>
                                        <p:tav tm="100000">
                                          <p:val>
                                            <p:strVal val="ppt_y+ppt_h"/>
                                          </p:val>
                                        </p:tav>
                                      </p:tavLst>
                                    </p:anim>
                                    <p:animScale>
                                      <p:cBhvr>
                                        <p:cTn id="91" dur="26">
                                          <p:stCondLst>
                                            <p:cond delay="620"/>
                                          </p:stCondLst>
                                        </p:cTn>
                                        <p:tgtEl>
                                          <p:spTgt spid="6">
                                            <p:txEl>
                                              <p:pRg st="0" end="0"/>
                                            </p:txEl>
                                          </p:spTgt>
                                        </p:tgtEl>
                                      </p:cBhvr>
                                      <p:to x="100000" y="60000"/>
                                    </p:animScale>
                                    <p:animScale>
                                      <p:cBhvr>
                                        <p:cTn id="92" dur="166" decel="50000">
                                          <p:stCondLst>
                                            <p:cond delay="646"/>
                                          </p:stCondLst>
                                        </p:cTn>
                                        <p:tgtEl>
                                          <p:spTgt spid="6">
                                            <p:txEl>
                                              <p:pRg st="0" end="0"/>
                                            </p:txEl>
                                          </p:spTgt>
                                        </p:tgtEl>
                                      </p:cBhvr>
                                      <p:to x="100000" y="100000"/>
                                    </p:animScale>
                                    <p:animScale>
                                      <p:cBhvr>
                                        <p:cTn id="93" dur="26">
                                          <p:stCondLst>
                                            <p:cond delay="1312"/>
                                          </p:stCondLst>
                                        </p:cTn>
                                        <p:tgtEl>
                                          <p:spTgt spid="6">
                                            <p:txEl>
                                              <p:pRg st="0" end="0"/>
                                            </p:txEl>
                                          </p:spTgt>
                                        </p:tgtEl>
                                      </p:cBhvr>
                                      <p:to x="100000" y="80000"/>
                                    </p:animScale>
                                    <p:animScale>
                                      <p:cBhvr>
                                        <p:cTn id="94" dur="166" decel="50000">
                                          <p:stCondLst>
                                            <p:cond delay="1338"/>
                                          </p:stCondLst>
                                        </p:cTn>
                                        <p:tgtEl>
                                          <p:spTgt spid="6">
                                            <p:txEl>
                                              <p:pRg st="0" end="0"/>
                                            </p:txEl>
                                          </p:spTgt>
                                        </p:tgtEl>
                                      </p:cBhvr>
                                      <p:to x="100000" y="100000"/>
                                    </p:animScale>
                                    <p:animScale>
                                      <p:cBhvr>
                                        <p:cTn id="95" dur="26">
                                          <p:stCondLst>
                                            <p:cond delay="1642"/>
                                          </p:stCondLst>
                                        </p:cTn>
                                        <p:tgtEl>
                                          <p:spTgt spid="6">
                                            <p:txEl>
                                              <p:pRg st="0" end="0"/>
                                            </p:txEl>
                                          </p:spTgt>
                                        </p:tgtEl>
                                      </p:cBhvr>
                                      <p:to x="100000" y="90000"/>
                                    </p:animScale>
                                    <p:animScale>
                                      <p:cBhvr>
                                        <p:cTn id="96" dur="166" decel="50000">
                                          <p:stCondLst>
                                            <p:cond delay="1668"/>
                                          </p:stCondLst>
                                        </p:cTn>
                                        <p:tgtEl>
                                          <p:spTgt spid="6">
                                            <p:txEl>
                                              <p:pRg st="0" end="0"/>
                                            </p:txEl>
                                          </p:spTgt>
                                        </p:tgtEl>
                                      </p:cBhvr>
                                      <p:to x="100000" y="100000"/>
                                    </p:animScale>
                                    <p:animScale>
                                      <p:cBhvr>
                                        <p:cTn id="97" dur="26">
                                          <p:stCondLst>
                                            <p:cond delay="1808"/>
                                          </p:stCondLst>
                                        </p:cTn>
                                        <p:tgtEl>
                                          <p:spTgt spid="6">
                                            <p:txEl>
                                              <p:pRg st="0" end="0"/>
                                            </p:txEl>
                                          </p:spTgt>
                                        </p:tgtEl>
                                      </p:cBhvr>
                                      <p:to x="100000" y="95000"/>
                                    </p:animScale>
                                    <p:animScale>
                                      <p:cBhvr>
                                        <p:cTn id="98" dur="166" decel="50000">
                                          <p:stCondLst>
                                            <p:cond delay="1834"/>
                                          </p:stCondLst>
                                        </p:cTn>
                                        <p:tgtEl>
                                          <p:spTgt spid="6">
                                            <p:txEl>
                                              <p:pRg st="0" end="0"/>
                                            </p:txEl>
                                          </p:spTgt>
                                        </p:tgtEl>
                                      </p:cBhvr>
                                      <p:to x="100000" y="100000"/>
                                    </p:animScale>
                                    <p:set>
                                      <p:cBhvr>
                                        <p:cTn id="99" dur="1" fill="hold">
                                          <p:stCondLst>
                                            <p:cond delay="1999"/>
                                          </p:stCondLst>
                                        </p:cTn>
                                        <p:tgtEl>
                                          <p:spTgt spid="6">
                                            <p:txEl>
                                              <p:pRg st="0" end="0"/>
                                            </p:txEl>
                                          </p:spTgt>
                                        </p:tgtEl>
                                        <p:attrNameLst>
                                          <p:attrName>style.visibility</p:attrName>
                                        </p:attrNameLst>
                                      </p:cBhvr>
                                      <p:to>
                                        <p:strVal val="hidden"/>
                                      </p:to>
                                    </p:set>
                                  </p:childTnLst>
                                </p:cTn>
                              </p:par>
                              <p:par>
                                <p:cTn id="100" presetID="26" presetClass="exit" presetSubtype="0" fill="hold" nodeType="withEffect">
                                  <p:stCondLst>
                                    <p:cond delay="0"/>
                                  </p:stCondLst>
                                  <p:iterate type="lt">
                                    <p:tmPct val="0"/>
                                  </p:iterate>
                                  <p:childTnLst>
                                    <p:animEffect transition="out" filter="wipe(down)">
                                      <p:cBhvr>
                                        <p:cTn id="101" dur="180" accel="50000">
                                          <p:stCondLst>
                                            <p:cond delay="1820"/>
                                          </p:stCondLst>
                                        </p:cTn>
                                        <p:tgtEl>
                                          <p:spTgt spid="6">
                                            <p:txEl>
                                              <p:pRg st="1" end="1"/>
                                            </p:txEl>
                                          </p:spTgt>
                                        </p:tgtEl>
                                      </p:cBhvr>
                                    </p:animEffect>
                                    <p:anim calcmode="lin" valueType="num">
                                      <p:cBhvr>
                                        <p:cTn id="102" dur="1822" tmFilter="0,0; 0.14,0.31; 0.43,0.73; 0.71,0.91; 1.0,1.0">
                                          <p:stCondLst>
                                            <p:cond delay="0"/>
                                          </p:stCondLst>
                                        </p:cTn>
                                        <p:tgtEl>
                                          <p:spTgt spid="6">
                                            <p:txEl>
                                              <p:pRg st="1" end="1"/>
                                            </p:txEl>
                                          </p:spTgt>
                                        </p:tgtEl>
                                        <p:attrNameLst>
                                          <p:attrName>ppt_x</p:attrName>
                                        </p:attrNameLst>
                                      </p:cBhvr>
                                      <p:tavLst>
                                        <p:tav tm="0">
                                          <p:val>
                                            <p:strVal val="ppt_x"/>
                                          </p:val>
                                        </p:tav>
                                        <p:tav tm="100000">
                                          <p:val>
                                            <p:strVal val="#ppt_x+0.25"/>
                                          </p:val>
                                        </p:tav>
                                      </p:tavLst>
                                    </p:anim>
                                    <p:anim calcmode="lin" valueType="num">
                                      <p:cBhvr>
                                        <p:cTn id="103" dur="178">
                                          <p:stCondLst>
                                            <p:cond delay="1822"/>
                                          </p:stCondLst>
                                        </p:cTn>
                                        <p:tgtEl>
                                          <p:spTgt spid="6">
                                            <p:txEl>
                                              <p:pRg st="1" end="1"/>
                                            </p:txEl>
                                          </p:spTgt>
                                        </p:tgtEl>
                                        <p:attrNameLst>
                                          <p:attrName>ppt_x</p:attrName>
                                        </p:attrNameLst>
                                      </p:cBhvr>
                                      <p:tavLst>
                                        <p:tav tm="0">
                                          <p:val>
                                            <p:strVal val="ppt_x"/>
                                          </p:val>
                                        </p:tav>
                                        <p:tav tm="100000">
                                          <p:val>
                                            <p:strVal val="ppt_x"/>
                                          </p:val>
                                        </p:tav>
                                      </p:tavLst>
                                    </p:anim>
                                    <p:anim calcmode="lin" valueType="num">
                                      <p:cBhvr>
                                        <p:cTn id="104" dur="664" tmFilter="0.0,0.0;0.25,0.07;0.50,0.2;0.75,0.467;1.0,1.0">
                                          <p:stCondLst>
                                            <p:cond delay="0"/>
                                          </p:stCondLst>
                                        </p:cTn>
                                        <p:tgtEl>
                                          <p:spTgt spid="6">
                                            <p:txEl>
                                              <p:pRg st="1" end="1"/>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05" dur="664" tmFilter="0, 0; 0.125,0.2665; 0.25,0.4; 0.375,0.465; 0.5,0.5;  0.625,0.535; 0.75,0.6; 0.875,0.7335; 1,1">
                                          <p:stCondLst>
                                            <p:cond delay="664"/>
                                          </p:stCondLst>
                                        </p:cTn>
                                        <p:tgtEl>
                                          <p:spTgt spid="6">
                                            <p:txEl>
                                              <p:pRg st="1" end="1"/>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06" dur="332" tmFilter="0, 0; 0.125,0.2665; 0.25,0.4; 0.375,0.465; 0.5,0.5;  0.625,0.535; 0.75,0.6; 0.875,0.7335; 1,1">
                                          <p:stCondLst>
                                            <p:cond delay="1324"/>
                                          </p:stCondLst>
                                        </p:cTn>
                                        <p:tgtEl>
                                          <p:spTgt spid="6">
                                            <p:txEl>
                                              <p:pRg st="1" end="1"/>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07" dur="164" tmFilter="0, 0; 0.125,0.2665; 0.25,0.4; 0.375,0.465; 0.5,0.5;  0.625,0.535; 0.75,0.6; 0.875,0.7335; 1,1">
                                          <p:stCondLst>
                                            <p:cond delay="1656"/>
                                          </p:stCondLst>
                                        </p:cTn>
                                        <p:tgtEl>
                                          <p:spTgt spid="6">
                                            <p:txEl>
                                              <p:pRg st="1" end="1"/>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08" dur="180" accel="50000">
                                          <p:stCondLst>
                                            <p:cond delay="1820"/>
                                          </p:stCondLst>
                                        </p:cTn>
                                        <p:tgtEl>
                                          <p:spTgt spid="6">
                                            <p:txEl>
                                              <p:pRg st="1" end="1"/>
                                            </p:txEl>
                                          </p:spTgt>
                                        </p:tgtEl>
                                        <p:attrNameLst>
                                          <p:attrName>ppt_y</p:attrName>
                                        </p:attrNameLst>
                                      </p:cBhvr>
                                      <p:tavLst>
                                        <p:tav tm="0">
                                          <p:val>
                                            <p:strVal val="ppt_y"/>
                                          </p:val>
                                        </p:tav>
                                        <p:tav tm="100000">
                                          <p:val>
                                            <p:strVal val="ppt_y+ppt_h"/>
                                          </p:val>
                                        </p:tav>
                                      </p:tavLst>
                                    </p:anim>
                                    <p:animScale>
                                      <p:cBhvr>
                                        <p:cTn id="109" dur="26">
                                          <p:stCondLst>
                                            <p:cond delay="620"/>
                                          </p:stCondLst>
                                        </p:cTn>
                                        <p:tgtEl>
                                          <p:spTgt spid="6">
                                            <p:txEl>
                                              <p:pRg st="1" end="1"/>
                                            </p:txEl>
                                          </p:spTgt>
                                        </p:tgtEl>
                                      </p:cBhvr>
                                      <p:to x="100000" y="60000"/>
                                    </p:animScale>
                                    <p:animScale>
                                      <p:cBhvr>
                                        <p:cTn id="110" dur="166" decel="50000">
                                          <p:stCondLst>
                                            <p:cond delay="646"/>
                                          </p:stCondLst>
                                        </p:cTn>
                                        <p:tgtEl>
                                          <p:spTgt spid="6">
                                            <p:txEl>
                                              <p:pRg st="1" end="1"/>
                                            </p:txEl>
                                          </p:spTgt>
                                        </p:tgtEl>
                                      </p:cBhvr>
                                      <p:to x="100000" y="100000"/>
                                    </p:animScale>
                                    <p:animScale>
                                      <p:cBhvr>
                                        <p:cTn id="111" dur="26">
                                          <p:stCondLst>
                                            <p:cond delay="1312"/>
                                          </p:stCondLst>
                                        </p:cTn>
                                        <p:tgtEl>
                                          <p:spTgt spid="6">
                                            <p:txEl>
                                              <p:pRg st="1" end="1"/>
                                            </p:txEl>
                                          </p:spTgt>
                                        </p:tgtEl>
                                      </p:cBhvr>
                                      <p:to x="100000" y="80000"/>
                                    </p:animScale>
                                    <p:animScale>
                                      <p:cBhvr>
                                        <p:cTn id="112" dur="166" decel="50000">
                                          <p:stCondLst>
                                            <p:cond delay="1338"/>
                                          </p:stCondLst>
                                        </p:cTn>
                                        <p:tgtEl>
                                          <p:spTgt spid="6">
                                            <p:txEl>
                                              <p:pRg st="1" end="1"/>
                                            </p:txEl>
                                          </p:spTgt>
                                        </p:tgtEl>
                                      </p:cBhvr>
                                      <p:to x="100000" y="100000"/>
                                    </p:animScale>
                                    <p:animScale>
                                      <p:cBhvr>
                                        <p:cTn id="113" dur="26">
                                          <p:stCondLst>
                                            <p:cond delay="1642"/>
                                          </p:stCondLst>
                                        </p:cTn>
                                        <p:tgtEl>
                                          <p:spTgt spid="6">
                                            <p:txEl>
                                              <p:pRg st="1" end="1"/>
                                            </p:txEl>
                                          </p:spTgt>
                                        </p:tgtEl>
                                      </p:cBhvr>
                                      <p:to x="100000" y="90000"/>
                                    </p:animScale>
                                    <p:animScale>
                                      <p:cBhvr>
                                        <p:cTn id="114" dur="166" decel="50000">
                                          <p:stCondLst>
                                            <p:cond delay="1668"/>
                                          </p:stCondLst>
                                        </p:cTn>
                                        <p:tgtEl>
                                          <p:spTgt spid="6">
                                            <p:txEl>
                                              <p:pRg st="1" end="1"/>
                                            </p:txEl>
                                          </p:spTgt>
                                        </p:tgtEl>
                                      </p:cBhvr>
                                      <p:to x="100000" y="100000"/>
                                    </p:animScale>
                                    <p:animScale>
                                      <p:cBhvr>
                                        <p:cTn id="115" dur="26">
                                          <p:stCondLst>
                                            <p:cond delay="1808"/>
                                          </p:stCondLst>
                                        </p:cTn>
                                        <p:tgtEl>
                                          <p:spTgt spid="6">
                                            <p:txEl>
                                              <p:pRg st="1" end="1"/>
                                            </p:txEl>
                                          </p:spTgt>
                                        </p:tgtEl>
                                      </p:cBhvr>
                                      <p:to x="100000" y="95000"/>
                                    </p:animScale>
                                    <p:animScale>
                                      <p:cBhvr>
                                        <p:cTn id="116" dur="166" decel="50000">
                                          <p:stCondLst>
                                            <p:cond delay="1834"/>
                                          </p:stCondLst>
                                        </p:cTn>
                                        <p:tgtEl>
                                          <p:spTgt spid="6">
                                            <p:txEl>
                                              <p:pRg st="1" end="1"/>
                                            </p:txEl>
                                          </p:spTgt>
                                        </p:tgtEl>
                                      </p:cBhvr>
                                      <p:to x="100000" y="100000"/>
                                    </p:animScale>
                                    <p:set>
                                      <p:cBhvr>
                                        <p:cTn id="117" dur="1" fill="hold">
                                          <p:stCondLst>
                                            <p:cond delay="1999"/>
                                          </p:stCondLst>
                                        </p:cTn>
                                        <p:tgtEl>
                                          <p:spTgt spid="6">
                                            <p:txEl>
                                              <p:pRg st="1" end="1"/>
                                            </p:txEl>
                                          </p:spTgt>
                                        </p:tgtEl>
                                        <p:attrNameLst>
                                          <p:attrName>style.visibility</p:attrName>
                                        </p:attrNameLst>
                                      </p:cBhvr>
                                      <p:to>
                                        <p:strVal val="hidden"/>
                                      </p:to>
                                    </p:set>
                                  </p:childTnLst>
                                </p:cTn>
                              </p:par>
                              <p:par>
                                <p:cTn id="118" presetID="26" presetClass="exit" presetSubtype="0" fill="hold" nodeType="withEffect">
                                  <p:stCondLst>
                                    <p:cond delay="0"/>
                                  </p:stCondLst>
                                  <p:iterate type="lt">
                                    <p:tmPct val="0"/>
                                  </p:iterate>
                                  <p:childTnLst>
                                    <p:animEffect transition="out" filter="wipe(down)">
                                      <p:cBhvr>
                                        <p:cTn id="119" dur="180" accel="50000">
                                          <p:stCondLst>
                                            <p:cond delay="1820"/>
                                          </p:stCondLst>
                                        </p:cTn>
                                        <p:tgtEl>
                                          <p:spTgt spid="6">
                                            <p:txEl>
                                              <p:pRg st="2" end="2"/>
                                            </p:txEl>
                                          </p:spTgt>
                                        </p:tgtEl>
                                      </p:cBhvr>
                                    </p:animEffect>
                                    <p:anim calcmode="lin" valueType="num">
                                      <p:cBhvr>
                                        <p:cTn id="120" dur="1822" tmFilter="0,0; 0.14,0.31; 0.43,0.73; 0.71,0.91; 1.0,1.0">
                                          <p:stCondLst>
                                            <p:cond delay="0"/>
                                          </p:stCondLst>
                                        </p:cTn>
                                        <p:tgtEl>
                                          <p:spTgt spid="6">
                                            <p:txEl>
                                              <p:pRg st="2" end="2"/>
                                            </p:txEl>
                                          </p:spTgt>
                                        </p:tgtEl>
                                        <p:attrNameLst>
                                          <p:attrName>ppt_x</p:attrName>
                                        </p:attrNameLst>
                                      </p:cBhvr>
                                      <p:tavLst>
                                        <p:tav tm="0">
                                          <p:val>
                                            <p:strVal val="ppt_x"/>
                                          </p:val>
                                        </p:tav>
                                        <p:tav tm="100000">
                                          <p:val>
                                            <p:strVal val="#ppt_x+0.25"/>
                                          </p:val>
                                        </p:tav>
                                      </p:tavLst>
                                    </p:anim>
                                    <p:anim calcmode="lin" valueType="num">
                                      <p:cBhvr>
                                        <p:cTn id="121" dur="178">
                                          <p:stCondLst>
                                            <p:cond delay="1822"/>
                                          </p:stCondLst>
                                        </p:cTn>
                                        <p:tgtEl>
                                          <p:spTgt spid="6">
                                            <p:txEl>
                                              <p:pRg st="2" end="2"/>
                                            </p:txEl>
                                          </p:spTgt>
                                        </p:tgtEl>
                                        <p:attrNameLst>
                                          <p:attrName>ppt_x</p:attrName>
                                        </p:attrNameLst>
                                      </p:cBhvr>
                                      <p:tavLst>
                                        <p:tav tm="0">
                                          <p:val>
                                            <p:strVal val="ppt_x"/>
                                          </p:val>
                                        </p:tav>
                                        <p:tav tm="100000">
                                          <p:val>
                                            <p:strVal val="ppt_x"/>
                                          </p:val>
                                        </p:tav>
                                      </p:tavLst>
                                    </p:anim>
                                    <p:anim calcmode="lin" valueType="num">
                                      <p:cBhvr>
                                        <p:cTn id="122" dur="664" tmFilter="0.0,0.0;0.25,0.07;0.50,0.2;0.75,0.467;1.0,1.0">
                                          <p:stCondLst>
                                            <p:cond delay="0"/>
                                          </p:stCondLst>
                                        </p:cTn>
                                        <p:tgtEl>
                                          <p:spTgt spid="6">
                                            <p:txEl>
                                              <p:pRg st="2" end="2"/>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23" dur="664" tmFilter="0, 0; 0.125,0.2665; 0.25,0.4; 0.375,0.465; 0.5,0.5;  0.625,0.535; 0.75,0.6; 0.875,0.7335; 1,1">
                                          <p:stCondLst>
                                            <p:cond delay="664"/>
                                          </p:stCondLst>
                                        </p:cTn>
                                        <p:tgtEl>
                                          <p:spTgt spid="6">
                                            <p:txEl>
                                              <p:pRg st="2" end="2"/>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24" dur="332" tmFilter="0, 0; 0.125,0.2665; 0.25,0.4; 0.375,0.465; 0.5,0.5;  0.625,0.535; 0.75,0.6; 0.875,0.7335; 1,1">
                                          <p:stCondLst>
                                            <p:cond delay="1324"/>
                                          </p:stCondLst>
                                        </p:cTn>
                                        <p:tgtEl>
                                          <p:spTgt spid="6">
                                            <p:txEl>
                                              <p:pRg st="2" end="2"/>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25" dur="164" tmFilter="0, 0; 0.125,0.2665; 0.25,0.4; 0.375,0.465; 0.5,0.5;  0.625,0.535; 0.75,0.6; 0.875,0.7335; 1,1">
                                          <p:stCondLst>
                                            <p:cond delay="1656"/>
                                          </p:stCondLst>
                                        </p:cTn>
                                        <p:tgtEl>
                                          <p:spTgt spid="6">
                                            <p:txEl>
                                              <p:pRg st="2" end="2"/>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26" dur="180" accel="50000">
                                          <p:stCondLst>
                                            <p:cond delay="1820"/>
                                          </p:stCondLst>
                                        </p:cTn>
                                        <p:tgtEl>
                                          <p:spTgt spid="6">
                                            <p:txEl>
                                              <p:pRg st="2" end="2"/>
                                            </p:txEl>
                                          </p:spTgt>
                                        </p:tgtEl>
                                        <p:attrNameLst>
                                          <p:attrName>ppt_y</p:attrName>
                                        </p:attrNameLst>
                                      </p:cBhvr>
                                      <p:tavLst>
                                        <p:tav tm="0">
                                          <p:val>
                                            <p:strVal val="ppt_y"/>
                                          </p:val>
                                        </p:tav>
                                        <p:tav tm="100000">
                                          <p:val>
                                            <p:strVal val="ppt_y+ppt_h"/>
                                          </p:val>
                                        </p:tav>
                                      </p:tavLst>
                                    </p:anim>
                                    <p:animScale>
                                      <p:cBhvr>
                                        <p:cTn id="127" dur="26">
                                          <p:stCondLst>
                                            <p:cond delay="620"/>
                                          </p:stCondLst>
                                        </p:cTn>
                                        <p:tgtEl>
                                          <p:spTgt spid="6">
                                            <p:txEl>
                                              <p:pRg st="2" end="2"/>
                                            </p:txEl>
                                          </p:spTgt>
                                        </p:tgtEl>
                                      </p:cBhvr>
                                      <p:to x="100000" y="60000"/>
                                    </p:animScale>
                                    <p:animScale>
                                      <p:cBhvr>
                                        <p:cTn id="128" dur="166" decel="50000">
                                          <p:stCondLst>
                                            <p:cond delay="646"/>
                                          </p:stCondLst>
                                        </p:cTn>
                                        <p:tgtEl>
                                          <p:spTgt spid="6">
                                            <p:txEl>
                                              <p:pRg st="2" end="2"/>
                                            </p:txEl>
                                          </p:spTgt>
                                        </p:tgtEl>
                                      </p:cBhvr>
                                      <p:to x="100000" y="100000"/>
                                    </p:animScale>
                                    <p:animScale>
                                      <p:cBhvr>
                                        <p:cTn id="129" dur="26">
                                          <p:stCondLst>
                                            <p:cond delay="1312"/>
                                          </p:stCondLst>
                                        </p:cTn>
                                        <p:tgtEl>
                                          <p:spTgt spid="6">
                                            <p:txEl>
                                              <p:pRg st="2" end="2"/>
                                            </p:txEl>
                                          </p:spTgt>
                                        </p:tgtEl>
                                      </p:cBhvr>
                                      <p:to x="100000" y="80000"/>
                                    </p:animScale>
                                    <p:animScale>
                                      <p:cBhvr>
                                        <p:cTn id="130" dur="166" decel="50000">
                                          <p:stCondLst>
                                            <p:cond delay="1338"/>
                                          </p:stCondLst>
                                        </p:cTn>
                                        <p:tgtEl>
                                          <p:spTgt spid="6">
                                            <p:txEl>
                                              <p:pRg st="2" end="2"/>
                                            </p:txEl>
                                          </p:spTgt>
                                        </p:tgtEl>
                                      </p:cBhvr>
                                      <p:to x="100000" y="100000"/>
                                    </p:animScale>
                                    <p:animScale>
                                      <p:cBhvr>
                                        <p:cTn id="131" dur="26">
                                          <p:stCondLst>
                                            <p:cond delay="1642"/>
                                          </p:stCondLst>
                                        </p:cTn>
                                        <p:tgtEl>
                                          <p:spTgt spid="6">
                                            <p:txEl>
                                              <p:pRg st="2" end="2"/>
                                            </p:txEl>
                                          </p:spTgt>
                                        </p:tgtEl>
                                      </p:cBhvr>
                                      <p:to x="100000" y="90000"/>
                                    </p:animScale>
                                    <p:animScale>
                                      <p:cBhvr>
                                        <p:cTn id="132" dur="166" decel="50000">
                                          <p:stCondLst>
                                            <p:cond delay="1668"/>
                                          </p:stCondLst>
                                        </p:cTn>
                                        <p:tgtEl>
                                          <p:spTgt spid="6">
                                            <p:txEl>
                                              <p:pRg st="2" end="2"/>
                                            </p:txEl>
                                          </p:spTgt>
                                        </p:tgtEl>
                                      </p:cBhvr>
                                      <p:to x="100000" y="100000"/>
                                    </p:animScale>
                                    <p:animScale>
                                      <p:cBhvr>
                                        <p:cTn id="133" dur="26">
                                          <p:stCondLst>
                                            <p:cond delay="1808"/>
                                          </p:stCondLst>
                                        </p:cTn>
                                        <p:tgtEl>
                                          <p:spTgt spid="6">
                                            <p:txEl>
                                              <p:pRg st="2" end="2"/>
                                            </p:txEl>
                                          </p:spTgt>
                                        </p:tgtEl>
                                      </p:cBhvr>
                                      <p:to x="100000" y="95000"/>
                                    </p:animScale>
                                    <p:animScale>
                                      <p:cBhvr>
                                        <p:cTn id="134" dur="166" decel="50000">
                                          <p:stCondLst>
                                            <p:cond delay="1834"/>
                                          </p:stCondLst>
                                        </p:cTn>
                                        <p:tgtEl>
                                          <p:spTgt spid="6">
                                            <p:txEl>
                                              <p:pRg st="2" end="2"/>
                                            </p:txEl>
                                          </p:spTgt>
                                        </p:tgtEl>
                                      </p:cBhvr>
                                      <p:to x="100000" y="100000"/>
                                    </p:animScale>
                                    <p:set>
                                      <p:cBhvr>
                                        <p:cTn id="135" dur="1" fill="hold">
                                          <p:stCondLst>
                                            <p:cond delay="1999"/>
                                          </p:stCondLst>
                                        </p:cTn>
                                        <p:tgtEl>
                                          <p:spTgt spid="6">
                                            <p:txEl>
                                              <p:pRg st="2" end="2"/>
                                            </p:txEl>
                                          </p:spTgt>
                                        </p:tgtEl>
                                        <p:attrNameLst>
                                          <p:attrName>style.visibility</p:attrName>
                                        </p:attrNameLst>
                                      </p:cBhvr>
                                      <p:to>
                                        <p:strVal val="hidden"/>
                                      </p:to>
                                    </p:set>
                                  </p:childTnLst>
                                </p:cTn>
                              </p:par>
                              <p:par>
                                <p:cTn id="136" presetID="26" presetClass="exit" presetSubtype="0" fill="hold" nodeType="withEffect">
                                  <p:stCondLst>
                                    <p:cond delay="0"/>
                                  </p:stCondLst>
                                  <p:iterate type="lt">
                                    <p:tmPct val="0"/>
                                  </p:iterate>
                                  <p:childTnLst>
                                    <p:animEffect transition="out" filter="wipe(down)">
                                      <p:cBhvr>
                                        <p:cTn id="137" dur="180" accel="50000">
                                          <p:stCondLst>
                                            <p:cond delay="1820"/>
                                          </p:stCondLst>
                                        </p:cTn>
                                        <p:tgtEl>
                                          <p:spTgt spid="6">
                                            <p:txEl>
                                              <p:pRg st="3" end="3"/>
                                            </p:txEl>
                                          </p:spTgt>
                                        </p:tgtEl>
                                      </p:cBhvr>
                                    </p:animEffect>
                                    <p:anim calcmode="lin" valueType="num">
                                      <p:cBhvr>
                                        <p:cTn id="138" dur="1822" tmFilter="0,0; 0.14,0.31; 0.43,0.73; 0.71,0.91; 1.0,1.0">
                                          <p:stCondLst>
                                            <p:cond delay="0"/>
                                          </p:stCondLst>
                                        </p:cTn>
                                        <p:tgtEl>
                                          <p:spTgt spid="6">
                                            <p:txEl>
                                              <p:pRg st="3" end="3"/>
                                            </p:txEl>
                                          </p:spTgt>
                                        </p:tgtEl>
                                        <p:attrNameLst>
                                          <p:attrName>ppt_x</p:attrName>
                                        </p:attrNameLst>
                                      </p:cBhvr>
                                      <p:tavLst>
                                        <p:tav tm="0">
                                          <p:val>
                                            <p:strVal val="ppt_x"/>
                                          </p:val>
                                        </p:tav>
                                        <p:tav tm="100000">
                                          <p:val>
                                            <p:strVal val="#ppt_x+0.25"/>
                                          </p:val>
                                        </p:tav>
                                      </p:tavLst>
                                    </p:anim>
                                    <p:anim calcmode="lin" valueType="num">
                                      <p:cBhvr>
                                        <p:cTn id="139" dur="178">
                                          <p:stCondLst>
                                            <p:cond delay="1822"/>
                                          </p:stCondLst>
                                        </p:cTn>
                                        <p:tgtEl>
                                          <p:spTgt spid="6">
                                            <p:txEl>
                                              <p:pRg st="3" end="3"/>
                                            </p:txEl>
                                          </p:spTgt>
                                        </p:tgtEl>
                                        <p:attrNameLst>
                                          <p:attrName>ppt_x</p:attrName>
                                        </p:attrNameLst>
                                      </p:cBhvr>
                                      <p:tavLst>
                                        <p:tav tm="0">
                                          <p:val>
                                            <p:strVal val="ppt_x"/>
                                          </p:val>
                                        </p:tav>
                                        <p:tav tm="100000">
                                          <p:val>
                                            <p:strVal val="ppt_x"/>
                                          </p:val>
                                        </p:tav>
                                      </p:tavLst>
                                    </p:anim>
                                    <p:anim calcmode="lin" valueType="num">
                                      <p:cBhvr>
                                        <p:cTn id="140" dur="664" tmFilter="0.0,0.0;0.25,0.07;0.50,0.2;0.75,0.467;1.0,1.0">
                                          <p:stCondLst>
                                            <p:cond delay="0"/>
                                          </p:stCondLst>
                                        </p:cTn>
                                        <p:tgtEl>
                                          <p:spTgt spid="6">
                                            <p:txEl>
                                              <p:pRg st="3" end="3"/>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41" dur="664" tmFilter="0, 0; 0.125,0.2665; 0.25,0.4; 0.375,0.465; 0.5,0.5;  0.625,0.535; 0.75,0.6; 0.875,0.7335; 1,1">
                                          <p:stCondLst>
                                            <p:cond delay="664"/>
                                          </p:stCondLst>
                                        </p:cTn>
                                        <p:tgtEl>
                                          <p:spTgt spid="6">
                                            <p:txEl>
                                              <p:pRg st="3" end="3"/>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42" dur="332" tmFilter="0, 0; 0.125,0.2665; 0.25,0.4; 0.375,0.465; 0.5,0.5;  0.625,0.535; 0.75,0.6; 0.875,0.7335; 1,1">
                                          <p:stCondLst>
                                            <p:cond delay="1324"/>
                                          </p:stCondLst>
                                        </p:cTn>
                                        <p:tgtEl>
                                          <p:spTgt spid="6">
                                            <p:txEl>
                                              <p:pRg st="3" end="3"/>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43" dur="164" tmFilter="0, 0; 0.125,0.2665; 0.25,0.4; 0.375,0.465; 0.5,0.5;  0.625,0.535; 0.75,0.6; 0.875,0.7335; 1,1">
                                          <p:stCondLst>
                                            <p:cond delay="1656"/>
                                          </p:stCondLst>
                                        </p:cTn>
                                        <p:tgtEl>
                                          <p:spTgt spid="6">
                                            <p:txEl>
                                              <p:pRg st="3" end="3"/>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44" dur="180" accel="50000">
                                          <p:stCondLst>
                                            <p:cond delay="1820"/>
                                          </p:stCondLst>
                                        </p:cTn>
                                        <p:tgtEl>
                                          <p:spTgt spid="6">
                                            <p:txEl>
                                              <p:pRg st="3" end="3"/>
                                            </p:txEl>
                                          </p:spTgt>
                                        </p:tgtEl>
                                        <p:attrNameLst>
                                          <p:attrName>ppt_y</p:attrName>
                                        </p:attrNameLst>
                                      </p:cBhvr>
                                      <p:tavLst>
                                        <p:tav tm="0">
                                          <p:val>
                                            <p:strVal val="ppt_y"/>
                                          </p:val>
                                        </p:tav>
                                        <p:tav tm="100000">
                                          <p:val>
                                            <p:strVal val="ppt_y+ppt_h"/>
                                          </p:val>
                                        </p:tav>
                                      </p:tavLst>
                                    </p:anim>
                                    <p:animScale>
                                      <p:cBhvr>
                                        <p:cTn id="145" dur="26">
                                          <p:stCondLst>
                                            <p:cond delay="620"/>
                                          </p:stCondLst>
                                        </p:cTn>
                                        <p:tgtEl>
                                          <p:spTgt spid="6">
                                            <p:txEl>
                                              <p:pRg st="3" end="3"/>
                                            </p:txEl>
                                          </p:spTgt>
                                        </p:tgtEl>
                                      </p:cBhvr>
                                      <p:to x="100000" y="60000"/>
                                    </p:animScale>
                                    <p:animScale>
                                      <p:cBhvr>
                                        <p:cTn id="146" dur="166" decel="50000">
                                          <p:stCondLst>
                                            <p:cond delay="646"/>
                                          </p:stCondLst>
                                        </p:cTn>
                                        <p:tgtEl>
                                          <p:spTgt spid="6">
                                            <p:txEl>
                                              <p:pRg st="3" end="3"/>
                                            </p:txEl>
                                          </p:spTgt>
                                        </p:tgtEl>
                                      </p:cBhvr>
                                      <p:to x="100000" y="100000"/>
                                    </p:animScale>
                                    <p:animScale>
                                      <p:cBhvr>
                                        <p:cTn id="147" dur="26">
                                          <p:stCondLst>
                                            <p:cond delay="1312"/>
                                          </p:stCondLst>
                                        </p:cTn>
                                        <p:tgtEl>
                                          <p:spTgt spid="6">
                                            <p:txEl>
                                              <p:pRg st="3" end="3"/>
                                            </p:txEl>
                                          </p:spTgt>
                                        </p:tgtEl>
                                      </p:cBhvr>
                                      <p:to x="100000" y="80000"/>
                                    </p:animScale>
                                    <p:animScale>
                                      <p:cBhvr>
                                        <p:cTn id="148" dur="166" decel="50000">
                                          <p:stCondLst>
                                            <p:cond delay="1338"/>
                                          </p:stCondLst>
                                        </p:cTn>
                                        <p:tgtEl>
                                          <p:spTgt spid="6">
                                            <p:txEl>
                                              <p:pRg st="3" end="3"/>
                                            </p:txEl>
                                          </p:spTgt>
                                        </p:tgtEl>
                                      </p:cBhvr>
                                      <p:to x="100000" y="100000"/>
                                    </p:animScale>
                                    <p:animScale>
                                      <p:cBhvr>
                                        <p:cTn id="149" dur="26">
                                          <p:stCondLst>
                                            <p:cond delay="1642"/>
                                          </p:stCondLst>
                                        </p:cTn>
                                        <p:tgtEl>
                                          <p:spTgt spid="6">
                                            <p:txEl>
                                              <p:pRg st="3" end="3"/>
                                            </p:txEl>
                                          </p:spTgt>
                                        </p:tgtEl>
                                      </p:cBhvr>
                                      <p:to x="100000" y="90000"/>
                                    </p:animScale>
                                    <p:animScale>
                                      <p:cBhvr>
                                        <p:cTn id="150" dur="166" decel="50000">
                                          <p:stCondLst>
                                            <p:cond delay="1668"/>
                                          </p:stCondLst>
                                        </p:cTn>
                                        <p:tgtEl>
                                          <p:spTgt spid="6">
                                            <p:txEl>
                                              <p:pRg st="3" end="3"/>
                                            </p:txEl>
                                          </p:spTgt>
                                        </p:tgtEl>
                                      </p:cBhvr>
                                      <p:to x="100000" y="100000"/>
                                    </p:animScale>
                                    <p:animScale>
                                      <p:cBhvr>
                                        <p:cTn id="151" dur="26">
                                          <p:stCondLst>
                                            <p:cond delay="1808"/>
                                          </p:stCondLst>
                                        </p:cTn>
                                        <p:tgtEl>
                                          <p:spTgt spid="6">
                                            <p:txEl>
                                              <p:pRg st="3" end="3"/>
                                            </p:txEl>
                                          </p:spTgt>
                                        </p:tgtEl>
                                      </p:cBhvr>
                                      <p:to x="100000" y="95000"/>
                                    </p:animScale>
                                    <p:animScale>
                                      <p:cBhvr>
                                        <p:cTn id="152" dur="166" decel="50000">
                                          <p:stCondLst>
                                            <p:cond delay="1834"/>
                                          </p:stCondLst>
                                        </p:cTn>
                                        <p:tgtEl>
                                          <p:spTgt spid="6">
                                            <p:txEl>
                                              <p:pRg st="3" end="3"/>
                                            </p:txEl>
                                          </p:spTgt>
                                        </p:tgtEl>
                                      </p:cBhvr>
                                      <p:to x="100000" y="100000"/>
                                    </p:animScale>
                                    <p:set>
                                      <p:cBhvr>
                                        <p:cTn id="153" dur="1" fill="hold">
                                          <p:stCondLst>
                                            <p:cond delay="1999"/>
                                          </p:stCondLst>
                                        </p:cTn>
                                        <p:tgtEl>
                                          <p:spTgt spid="6">
                                            <p:txEl>
                                              <p:pRg st="3" end="3"/>
                                            </p:txEl>
                                          </p:spTgt>
                                        </p:tgtEl>
                                        <p:attrNameLst>
                                          <p:attrName>style.visibility</p:attrName>
                                        </p:attrNameLst>
                                      </p:cBhvr>
                                      <p:to>
                                        <p:strVal val="hidden"/>
                                      </p:to>
                                    </p:set>
                                  </p:childTnLst>
                                </p:cTn>
                              </p:par>
                              <p:par>
                                <p:cTn id="154" presetID="26" presetClass="exit" presetSubtype="0" fill="hold" nodeType="withEffect">
                                  <p:stCondLst>
                                    <p:cond delay="0"/>
                                  </p:stCondLst>
                                  <p:iterate type="lt">
                                    <p:tmPct val="0"/>
                                  </p:iterate>
                                  <p:childTnLst>
                                    <p:animEffect transition="out" filter="wipe(down)">
                                      <p:cBhvr>
                                        <p:cTn id="155" dur="180" accel="50000">
                                          <p:stCondLst>
                                            <p:cond delay="1820"/>
                                          </p:stCondLst>
                                        </p:cTn>
                                        <p:tgtEl>
                                          <p:spTgt spid="6">
                                            <p:txEl>
                                              <p:pRg st="4" end="4"/>
                                            </p:txEl>
                                          </p:spTgt>
                                        </p:tgtEl>
                                      </p:cBhvr>
                                    </p:animEffect>
                                    <p:anim calcmode="lin" valueType="num">
                                      <p:cBhvr>
                                        <p:cTn id="156" dur="1822" tmFilter="0,0; 0.14,0.31; 0.43,0.73; 0.71,0.91; 1.0,1.0">
                                          <p:stCondLst>
                                            <p:cond delay="0"/>
                                          </p:stCondLst>
                                        </p:cTn>
                                        <p:tgtEl>
                                          <p:spTgt spid="6">
                                            <p:txEl>
                                              <p:pRg st="4" end="4"/>
                                            </p:txEl>
                                          </p:spTgt>
                                        </p:tgtEl>
                                        <p:attrNameLst>
                                          <p:attrName>ppt_x</p:attrName>
                                        </p:attrNameLst>
                                      </p:cBhvr>
                                      <p:tavLst>
                                        <p:tav tm="0">
                                          <p:val>
                                            <p:strVal val="ppt_x"/>
                                          </p:val>
                                        </p:tav>
                                        <p:tav tm="100000">
                                          <p:val>
                                            <p:strVal val="#ppt_x+0.25"/>
                                          </p:val>
                                        </p:tav>
                                      </p:tavLst>
                                    </p:anim>
                                    <p:anim calcmode="lin" valueType="num">
                                      <p:cBhvr>
                                        <p:cTn id="157" dur="178">
                                          <p:stCondLst>
                                            <p:cond delay="1822"/>
                                          </p:stCondLst>
                                        </p:cTn>
                                        <p:tgtEl>
                                          <p:spTgt spid="6">
                                            <p:txEl>
                                              <p:pRg st="4" end="4"/>
                                            </p:txEl>
                                          </p:spTgt>
                                        </p:tgtEl>
                                        <p:attrNameLst>
                                          <p:attrName>ppt_x</p:attrName>
                                        </p:attrNameLst>
                                      </p:cBhvr>
                                      <p:tavLst>
                                        <p:tav tm="0">
                                          <p:val>
                                            <p:strVal val="ppt_x"/>
                                          </p:val>
                                        </p:tav>
                                        <p:tav tm="100000">
                                          <p:val>
                                            <p:strVal val="ppt_x"/>
                                          </p:val>
                                        </p:tav>
                                      </p:tavLst>
                                    </p:anim>
                                    <p:anim calcmode="lin" valueType="num">
                                      <p:cBhvr>
                                        <p:cTn id="158" dur="664" tmFilter="0.0,0.0;0.25,0.07;0.50,0.2;0.75,0.467;1.0,1.0">
                                          <p:stCondLst>
                                            <p:cond delay="0"/>
                                          </p:stCondLst>
                                        </p:cTn>
                                        <p:tgtEl>
                                          <p:spTgt spid="6">
                                            <p:txEl>
                                              <p:pRg st="4" end="4"/>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59" dur="664" tmFilter="0, 0; 0.125,0.2665; 0.25,0.4; 0.375,0.465; 0.5,0.5;  0.625,0.535; 0.75,0.6; 0.875,0.7335; 1,1">
                                          <p:stCondLst>
                                            <p:cond delay="664"/>
                                          </p:stCondLst>
                                        </p:cTn>
                                        <p:tgtEl>
                                          <p:spTgt spid="6">
                                            <p:txEl>
                                              <p:pRg st="4" end="4"/>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60" dur="332" tmFilter="0, 0; 0.125,0.2665; 0.25,0.4; 0.375,0.465; 0.5,0.5;  0.625,0.535; 0.75,0.6; 0.875,0.7335; 1,1">
                                          <p:stCondLst>
                                            <p:cond delay="1324"/>
                                          </p:stCondLst>
                                        </p:cTn>
                                        <p:tgtEl>
                                          <p:spTgt spid="6">
                                            <p:txEl>
                                              <p:pRg st="4" end="4"/>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61" dur="164" tmFilter="0, 0; 0.125,0.2665; 0.25,0.4; 0.375,0.465; 0.5,0.5;  0.625,0.535; 0.75,0.6; 0.875,0.7335; 1,1">
                                          <p:stCondLst>
                                            <p:cond delay="1656"/>
                                          </p:stCondLst>
                                        </p:cTn>
                                        <p:tgtEl>
                                          <p:spTgt spid="6">
                                            <p:txEl>
                                              <p:pRg st="4" end="4"/>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62" dur="180" accel="50000">
                                          <p:stCondLst>
                                            <p:cond delay="1820"/>
                                          </p:stCondLst>
                                        </p:cTn>
                                        <p:tgtEl>
                                          <p:spTgt spid="6">
                                            <p:txEl>
                                              <p:pRg st="4" end="4"/>
                                            </p:txEl>
                                          </p:spTgt>
                                        </p:tgtEl>
                                        <p:attrNameLst>
                                          <p:attrName>ppt_y</p:attrName>
                                        </p:attrNameLst>
                                      </p:cBhvr>
                                      <p:tavLst>
                                        <p:tav tm="0">
                                          <p:val>
                                            <p:strVal val="ppt_y"/>
                                          </p:val>
                                        </p:tav>
                                        <p:tav tm="100000">
                                          <p:val>
                                            <p:strVal val="ppt_y+ppt_h"/>
                                          </p:val>
                                        </p:tav>
                                      </p:tavLst>
                                    </p:anim>
                                    <p:animScale>
                                      <p:cBhvr>
                                        <p:cTn id="163" dur="26">
                                          <p:stCondLst>
                                            <p:cond delay="620"/>
                                          </p:stCondLst>
                                        </p:cTn>
                                        <p:tgtEl>
                                          <p:spTgt spid="6">
                                            <p:txEl>
                                              <p:pRg st="4" end="4"/>
                                            </p:txEl>
                                          </p:spTgt>
                                        </p:tgtEl>
                                      </p:cBhvr>
                                      <p:to x="100000" y="60000"/>
                                    </p:animScale>
                                    <p:animScale>
                                      <p:cBhvr>
                                        <p:cTn id="164" dur="166" decel="50000">
                                          <p:stCondLst>
                                            <p:cond delay="646"/>
                                          </p:stCondLst>
                                        </p:cTn>
                                        <p:tgtEl>
                                          <p:spTgt spid="6">
                                            <p:txEl>
                                              <p:pRg st="4" end="4"/>
                                            </p:txEl>
                                          </p:spTgt>
                                        </p:tgtEl>
                                      </p:cBhvr>
                                      <p:to x="100000" y="100000"/>
                                    </p:animScale>
                                    <p:animScale>
                                      <p:cBhvr>
                                        <p:cTn id="165" dur="26">
                                          <p:stCondLst>
                                            <p:cond delay="1312"/>
                                          </p:stCondLst>
                                        </p:cTn>
                                        <p:tgtEl>
                                          <p:spTgt spid="6">
                                            <p:txEl>
                                              <p:pRg st="4" end="4"/>
                                            </p:txEl>
                                          </p:spTgt>
                                        </p:tgtEl>
                                      </p:cBhvr>
                                      <p:to x="100000" y="80000"/>
                                    </p:animScale>
                                    <p:animScale>
                                      <p:cBhvr>
                                        <p:cTn id="166" dur="166" decel="50000">
                                          <p:stCondLst>
                                            <p:cond delay="1338"/>
                                          </p:stCondLst>
                                        </p:cTn>
                                        <p:tgtEl>
                                          <p:spTgt spid="6">
                                            <p:txEl>
                                              <p:pRg st="4" end="4"/>
                                            </p:txEl>
                                          </p:spTgt>
                                        </p:tgtEl>
                                      </p:cBhvr>
                                      <p:to x="100000" y="100000"/>
                                    </p:animScale>
                                    <p:animScale>
                                      <p:cBhvr>
                                        <p:cTn id="167" dur="26">
                                          <p:stCondLst>
                                            <p:cond delay="1642"/>
                                          </p:stCondLst>
                                        </p:cTn>
                                        <p:tgtEl>
                                          <p:spTgt spid="6">
                                            <p:txEl>
                                              <p:pRg st="4" end="4"/>
                                            </p:txEl>
                                          </p:spTgt>
                                        </p:tgtEl>
                                      </p:cBhvr>
                                      <p:to x="100000" y="90000"/>
                                    </p:animScale>
                                    <p:animScale>
                                      <p:cBhvr>
                                        <p:cTn id="168" dur="166" decel="50000">
                                          <p:stCondLst>
                                            <p:cond delay="1668"/>
                                          </p:stCondLst>
                                        </p:cTn>
                                        <p:tgtEl>
                                          <p:spTgt spid="6">
                                            <p:txEl>
                                              <p:pRg st="4" end="4"/>
                                            </p:txEl>
                                          </p:spTgt>
                                        </p:tgtEl>
                                      </p:cBhvr>
                                      <p:to x="100000" y="100000"/>
                                    </p:animScale>
                                    <p:animScale>
                                      <p:cBhvr>
                                        <p:cTn id="169" dur="26">
                                          <p:stCondLst>
                                            <p:cond delay="1808"/>
                                          </p:stCondLst>
                                        </p:cTn>
                                        <p:tgtEl>
                                          <p:spTgt spid="6">
                                            <p:txEl>
                                              <p:pRg st="4" end="4"/>
                                            </p:txEl>
                                          </p:spTgt>
                                        </p:tgtEl>
                                      </p:cBhvr>
                                      <p:to x="100000" y="95000"/>
                                    </p:animScale>
                                    <p:animScale>
                                      <p:cBhvr>
                                        <p:cTn id="170" dur="166" decel="50000">
                                          <p:stCondLst>
                                            <p:cond delay="1834"/>
                                          </p:stCondLst>
                                        </p:cTn>
                                        <p:tgtEl>
                                          <p:spTgt spid="6">
                                            <p:txEl>
                                              <p:pRg st="4" end="4"/>
                                            </p:txEl>
                                          </p:spTgt>
                                        </p:tgtEl>
                                      </p:cBhvr>
                                      <p:to x="100000" y="100000"/>
                                    </p:animScale>
                                    <p:set>
                                      <p:cBhvr>
                                        <p:cTn id="171" dur="1" fill="hold">
                                          <p:stCondLst>
                                            <p:cond delay="1999"/>
                                          </p:stCondLst>
                                        </p:cTn>
                                        <p:tgtEl>
                                          <p:spTgt spid="6">
                                            <p:txEl>
                                              <p:pRg st="4" end="4"/>
                                            </p:txEl>
                                          </p:spTgt>
                                        </p:tgtEl>
                                        <p:attrNameLst>
                                          <p:attrName>style.visibility</p:attrName>
                                        </p:attrNameLst>
                                      </p:cBhvr>
                                      <p:to>
                                        <p:strVal val="hidden"/>
                                      </p:to>
                                    </p:set>
                                  </p:childTnLst>
                                </p:cTn>
                              </p:par>
                              <p:par>
                                <p:cTn id="172" presetID="26" presetClass="exit" presetSubtype="0" fill="hold" nodeType="withEffect">
                                  <p:stCondLst>
                                    <p:cond delay="0"/>
                                  </p:stCondLst>
                                  <p:iterate type="lt">
                                    <p:tmPct val="0"/>
                                  </p:iterate>
                                  <p:childTnLst>
                                    <p:animEffect transition="out" filter="wipe(down)">
                                      <p:cBhvr>
                                        <p:cTn id="173" dur="180" accel="50000">
                                          <p:stCondLst>
                                            <p:cond delay="1820"/>
                                          </p:stCondLst>
                                        </p:cTn>
                                        <p:tgtEl>
                                          <p:spTgt spid="6">
                                            <p:txEl>
                                              <p:pRg st="5" end="5"/>
                                            </p:txEl>
                                          </p:spTgt>
                                        </p:tgtEl>
                                      </p:cBhvr>
                                    </p:animEffect>
                                    <p:anim calcmode="lin" valueType="num">
                                      <p:cBhvr>
                                        <p:cTn id="174" dur="1822" tmFilter="0,0; 0.14,0.31; 0.43,0.73; 0.71,0.91; 1.0,1.0">
                                          <p:stCondLst>
                                            <p:cond delay="0"/>
                                          </p:stCondLst>
                                        </p:cTn>
                                        <p:tgtEl>
                                          <p:spTgt spid="6">
                                            <p:txEl>
                                              <p:pRg st="5" end="5"/>
                                            </p:txEl>
                                          </p:spTgt>
                                        </p:tgtEl>
                                        <p:attrNameLst>
                                          <p:attrName>ppt_x</p:attrName>
                                        </p:attrNameLst>
                                      </p:cBhvr>
                                      <p:tavLst>
                                        <p:tav tm="0">
                                          <p:val>
                                            <p:strVal val="ppt_x"/>
                                          </p:val>
                                        </p:tav>
                                        <p:tav tm="100000">
                                          <p:val>
                                            <p:strVal val="#ppt_x+0.25"/>
                                          </p:val>
                                        </p:tav>
                                      </p:tavLst>
                                    </p:anim>
                                    <p:anim calcmode="lin" valueType="num">
                                      <p:cBhvr>
                                        <p:cTn id="175" dur="178">
                                          <p:stCondLst>
                                            <p:cond delay="1822"/>
                                          </p:stCondLst>
                                        </p:cTn>
                                        <p:tgtEl>
                                          <p:spTgt spid="6">
                                            <p:txEl>
                                              <p:pRg st="5" end="5"/>
                                            </p:txEl>
                                          </p:spTgt>
                                        </p:tgtEl>
                                        <p:attrNameLst>
                                          <p:attrName>ppt_x</p:attrName>
                                        </p:attrNameLst>
                                      </p:cBhvr>
                                      <p:tavLst>
                                        <p:tav tm="0">
                                          <p:val>
                                            <p:strVal val="ppt_x"/>
                                          </p:val>
                                        </p:tav>
                                        <p:tav tm="100000">
                                          <p:val>
                                            <p:strVal val="ppt_x"/>
                                          </p:val>
                                        </p:tav>
                                      </p:tavLst>
                                    </p:anim>
                                    <p:anim calcmode="lin" valueType="num">
                                      <p:cBhvr>
                                        <p:cTn id="176" dur="664" tmFilter="0.0,0.0;0.25,0.07;0.50,0.2;0.75,0.467;1.0,1.0">
                                          <p:stCondLst>
                                            <p:cond delay="0"/>
                                          </p:stCondLst>
                                        </p:cTn>
                                        <p:tgtEl>
                                          <p:spTgt spid="6">
                                            <p:txEl>
                                              <p:pRg st="5" end="5"/>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77" dur="664" tmFilter="0, 0; 0.125,0.2665; 0.25,0.4; 0.375,0.465; 0.5,0.5;  0.625,0.535; 0.75,0.6; 0.875,0.7335; 1,1">
                                          <p:stCondLst>
                                            <p:cond delay="664"/>
                                          </p:stCondLst>
                                        </p:cTn>
                                        <p:tgtEl>
                                          <p:spTgt spid="6">
                                            <p:txEl>
                                              <p:pRg st="5" end="5"/>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78" dur="332" tmFilter="0, 0; 0.125,0.2665; 0.25,0.4; 0.375,0.465; 0.5,0.5;  0.625,0.535; 0.75,0.6; 0.875,0.7335; 1,1">
                                          <p:stCondLst>
                                            <p:cond delay="1324"/>
                                          </p:stCondLst>
                                        </p:cTn>
                                        <p:tgtEl>
                                          <p:spTgt spid="6">
                                            <p:txEl>
                                              <p:pRg st="5" end="5"/>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79" dur="164" tmFilter="0, 0; 0.125,0.2665; 0.25,0.4; 0.375,0.465; 0.5,0.5;  0.625,0.535; 0.75,0.6; 0.875,0.7335; 1,1">
                                          <p:stCondLst>
                                            <p:cond delay="1656"/>
                                          </p:stCondLst>
                                        </p:cTn>
                                        <p:tgtEl>
                                          <p:spTgt spid="6">
                                            <p:txEl>
                                              <p:pRg st="5" end="5"/>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80" dur="180" accel="50000">
                                          <p:stCondLst>
                                            <p:cond delay="1820"/>
                                          </p:stCondLst>
                                        </p:cTn>
                                        <p:tgtEl>
                                          <p:spTgt spid="6">
                                            <p:txEl>
                                              <p:pRg st="5" end="5"/>
                                            </p:txEl>
                                          </p:spTgt>
                                        </p:tgtEl>
                                        <p:attrNameLst>
                                          <p:attrName>ppt_y</p:attrName>
                                        </p:attrNameLst>
                                      </p:cBhvr>
                                      <p:tavLst>
                                        <p:tav tm="0">
                                          <p:val>
                                            <p:strVal val="ppt_y"/>
                                          </p:val>
                                        </p:tav>
                                        <p:tav tm="100000">
                                          <p:val>
                                            <p:strVal val="ppt_y+ppt_h"/>
                                          </p:val>
                                        </p:tav>
                                      </p:tavLst>
                                    </p:anim>
                                    <p:animScale>
                                      <p:cBhvr>
                                        <p:cTn id="181" dur="26">
                                          <p:stCondLst>
                                            <p:cond delay="620"/>
                                          </p:stCondLst>
                                        </p:cTn>
                                        <p:tgtEl>
                                          <p:spTgt spid="6">
                                            <p:txEl>
                                              <p:pRg st="5" end="5"/>
                                            </p:txEl>
                                          </p:spTgt>
                                        </p:tgtEl>
                                      </p:cBhvr>
                                      <p:to x="100000" y="60000"/>
                                    </p:animScale>
                                    <p:animScale>
                                      <p:cBhvr>
                                        <p:cTn id="182" dur="166" decel="50000">
                                          <p:stCondLst>
                                            <p:cond delay="646"/>
                                          </p:stCondLst>
                                        </p:cTn>
                                        <p:tgtEl>
                                          <p:spTgt spid="6">
                                            <p:txEl>
                                              <p:pRg st="5" end="5"/>
                                            </p:txEl>
                                          </p:spTgt>
                                        </p:tgtEl>
                                      </p:cBhvr>
                                      <p:to x="100000" y="100000"/>
                                    </p:animScale>
                                    <p:animScale>
                                      <p:cBhvr>
                                        <p:cTn id="183" dur="26">
                                          <p:stCondLst>
                                            <p:cond delay="1312"/>
                                          </p:stCondLst>
                                        </p:cTn>
                                        <p:tgtEl>
                                          <p:spTgt spid="6">
                                            <p:txEl>
                                              <p:pRg st="5" end="5"/>
                                            </p:txEl>
                                          </p:spTgt>
                                        </p:tgtEl>
                                      </p:cBhvr>
                                      <p:to x="100000" y="80000"/>
                                    </p:animScale>
                                    <p:animScale>
                                      <p:cBhvr>
                                        <p:cTn id="184" dur="166" decel="50000">
                                          <p:stCondLst>
                                            <p:cond delay="1338"/>
                                          </p:stCondLst>
                                        </p:cTn>
                                        <p:tgtEl>
                                          <p:spTgt spid="6">
                                            <p:txEl>
                                              <p:pRg st="5" end="5"/>
                                            </p:txEl>
                                          </p:spTgt>
                                        </p:tgtEl>
                                      </p:cBhvr>
                                      <p:to x="100000" y="100000"/>
                                    </p:animScale>
                                    <p:animScale>
                                      <p:cBhvr>
                                        <p:cTn id="185" dur="26">
                                          <p:stCondLst>
                                            <p:cond delay="1642"/>
                                          </p:stCondLst>
                                        </p:cTn>
                                        <p:tgtEl>
                                          <p:spTgt spid="6">
                                            <p:txEl>
                                              <p:pRg st="5" end="5"/>
                                            </p:txEl>
                                          </p:spTgt>
                                        </p:tgtEl>
                                      </p:cBhvr>
                                      <p:to x="100000" y="90000"/>
                                    </p:animScale>
                                    <p:animScale>
                                      <p:cBhvr>
                                        <p:cTn id="186" dur="166" decel="50000">
                                          <p:stCondLst>
                                            <p:cond delay="1668"/>
                                          </p:stCondLst>
                                        </p:cTn>
                                        <p:tgtEl>
                                          <p:spTgt spid="6">
                                            <p:txEl>
                                              <p:pRg st="5" end="5"/>
                                            </p:txEl>
                                          </p:spTgt>
                                        </p:tgtEl>
                                      </p:cBhvr>
                                      <p:to x="100000" y="100000"/>
                                    </p:animScale>
                                    <p:animScale>
                                      <p:cBhvr>
                                        <p:cTn id="187" dur="26">
                                          <p:stCondLst>
                                            <p:cond delay="1808"/>
                                          </p:stCondLst>
                                        </p:cTn>
                                        <p:tgtEl>
                                          <p:spTgt spid="6">
                                            <p:txEl>
                                              <p:pRg st="5" end="5"/>
                                            </p:txEl>
                                          </p:spTgt>
                                        </p:tgtEl>
                                      </p:cBhvr>
                                      <p:to x="100000" y="95000"/>
                                    </p:animScale>
                                    <p:animScale>
                                      <p:cBhvr>
                                        <p:cTn id="188" dur="166" decel="50000">
                                          <p:stCondLst>
                                            <p:cond delay="1834"/>
                                          </p:stCondLst>
                                        </p:cTn>
                                        <p:tgtEl>
                                          <p:spTgt spid="6">
                                            <p:txEl>
                                              <p:pRg st="5" end="5"/>
                                            </p:txEl>
                                          </p:spTgt>
                                        </p:tgtEl>
                                      </p:cBhvr>
                                      <p:to x="100000" y="100000"/>
                                    </p:animScale>
                                    <p:set>
                                      <p:cBhvr>
                                        <p:cTn id="189" dur="1" fill="hold">
                                          <p:stCondLst>
                                            <p:cond delay="1999"/>
                                          </p:stCondLst>
                                        </p:cTn>
                                        <p:tgtEl>
                                          <p:spTgt spid="6">
                                            <p:txEl>
                                              <p:pRg st="5" end="5"/>
                                            </p:txEl>
                                          </p:spTgt>
                                        </p:tgtEl>
                                        <p:attrNameLst>
                                          <p:attrName>style.visibility</p:attrName>
                                        </p:attrNameLst>
                                      </p:cBhvr>
                                      <p:to>
                                        <p:strVal val="hidden"/>
                                      </p:to>
                                    </p:set>
                                  </p:childTnLst>
                                </p:cTn>
                              </p:par>
                              <p:par>
                                <p:cTn id="190" presetID="26" presetClass="exit" presetSubtype="0" fill="hold" nodeType="withEffect">
                                  <p:stCondLst>
                                    <p:cond delay="0"/>
                                  </p:stCondLst>
                                  <p:iterate type="lt">
                                    <p:tmPct val="0"/>
                                  </p:iterate>
                                  <p:childTnLst>
                                    <p:animEffect transition="out" filter="wipe(down)">
                                      <p:cBhvr>
                                        <p:cTn id="191" dur="180" accel="50000">
                                          <p:stCondLst>
                                            <p:cond delay="1820"/>
                                          </p:stCondLst>
                                        </p:cTn>
                                        <p:tgtEl>
                                          <p:spTgt spid="6">
                                            <p:txEl>
                                              <p:pRg st="6" end="6"/>
                                            </p:txEl>
                                          </p:spTgt>
                                        </p:tgtEl>
                                      </p:cBhvr>
                                    </p:animEffect>
                                    <p:anim calcmode="lin" valueType="num">
                                      <p:cBhvr>
                                        <p:cTn id="192" dur="1822" tmFilter="0,0; 0.14,0.31; 0.43,0.73; 0.71,0.91; 1.0,1.0">
                                          <p:stCondLst>
                                            <p:cond delay="0"/>
                                          </p:stCondLst>
                                        </p:cTn>
                                        <p:tgtEl>
                                          <p:spTgt spid="6">
                                            <p:txEl>
                                              <p:pRg st="6" end="6"/>
                                            </p:txEl>
                                          </p:spTgt>
                                        </p:tgtEl>
                                        <p:attrNameLst>
                                          <p:attrName>ppt_x</p:attrName>
                                        </p:attrNameLst>
                                      </p:cBhvr>
                                      <p:tavLst>
                                        <p:tav tm="0">
                                          <p:val>
                                            <p:strVal val="ppt_x"/>
                                          </p:val>
                                        </p:tav>
                                        <p:tav tm="100000">
                                          <p:val>
                                            <p:strVal val="#ppt_x+0.25"/>
                                          </p:val>
                                        </p:tav>
                                      </p:tavLst>
                                    </p:anim>
                                    <p:anim calcmode="lin" valueType="num">
                                      <p:cBhvr>
                                        <p:cTn id="193" dur="178">
                                          <p:stCondLst>
                                            <p:cond delay="1822"/>
                                          </p:stCondLst>
                                        </p:cTn>
                                        <p:tgtEl>
                                          <p:spTgt spid="6">
                                            <p:txEl>
                                              <p:pRg st="6" end="6"/>
                                            </p:txEl>
                                          </p:spTgt>
                                        </p:tgtEl>
                                        <p:attrNameLst>
                                          <p:attrName>ppt_x</p:attrName>
                                        </p:attrNameLst>
                                      </p:cBhvr>
                                      <p:tavLst>
                                        <p:tav tm="0">
                                          <p:val>
                                            <p:strVal val="ppt_x"/>
                                          </p:val>
                                        </p:tav>
                                        <p:tav tm="100000">
                                          <p:val>
                                            <p:strVal val="ppt_x"/>
                                          </p:val>
                                        </p:tav>
                                      </p:tavLst>
                                    </p:anim>
                                    <p:anim calcmode="lin" valueType="num">
                                      <p:cBhvr>
                                        <p:cTn id="194" dur="664" tmFilter="0.0,0.0;0.25,0.07;0.50,0.2;0.75,0.467;1.0,1.0">
                                          <p:stCondLst>
                                            <p:cond delay="0"/>
                                          </p:stCondLst>
                                        </p:cTn>
                                        <p:tgtEl>
                                          <p:spTgt spid="6">
                                            <p:txEl>
                                              <p:pRg st="6" end="6"/>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95" dur="664" tmFilter="0, 0; 0.125,0.2665; 0.25,0.4; 0.375,0.465; 0.5,0.5;  0.625,0.535; 0.75,0.6; 0.875,0.7335; 1,1">
                                          <p:stCondLst>
                                            <p:cond delay="664"/>
                                          </p:stCondLst>
                                        </p:cTn>
                                        <p:tgtEl>
                                          <p:spTgt spid="6">
                                            <p:txEl>
                                              <p:pRg st="6" end="6"/>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96" dur="332" tmFilter="0, 0; 0.125,0.2665; 0.25,0.4; 0.375,0.465; 0.5,0.5;  0.625,0.535; 0.75,0.6; 0.875,0.7335; 1,1">
                                          <p:stCondLst>
                                            <p:cond delay="1324"/>
                                          </p:stCondLst>
                                        </p:cTn>
                                        <p:tgtEl>
                                          <p:spTgt spid="6">
                                            <p:txEl>
                                              <p:pRg st="6" end="6"/>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97" dur="164" tmFilter="0, 0; 0.125,0.2665; 0.25,0.4; 0.375,0.465; 0.5,0.5;  0.625,0.535; 0.75,0.6; 0.875,0.7335; 1,1">
                                          <p:stCondLst>
                                            <p:cond delay="1656"/>
                                          </p:stCondLst>
                                        </p:cTn>
                                        <p:tgtEl>
                                          <p:spTgt spid="6">
                                            <p:txEl>
                                              <p:pRg st="6" end="6"/>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98" dur="180" accel="50000">
                                          <p:stCondLst>
                                            <p:cond delay="1820"/>
                                          </p:stCondLst>
                                        </p:cTn>
                                        <p:tgtEl>
                                          <p:spTgt spid="6">
                                            <p:txEl>
                                              <p:pRg st="6" end="6"/>
                                            </p:txEl>
                                          </p:spTgt>
                                        </p:tgtEl>
                                        <p:attrNameLst>
                                          <p:attrName>ppt_y</p:attrName>
                                        </p:attrNameLst>
                                      </p:cBhvr>
                                      <p:tavLst>
                                        <p:tav tm="0">
                                          <p:val>
                                            <p:strVal val="ppt_y"/>
                                          </p:val>
                                        </p:tav>
                                        <p:tav tm="100000">
                                          <p:val>
                                            <p:strVal val="ppt_y+ppt_h"/>
                                          </p:val>
                                        </p:tav>
                                      </p:tavLst>
                                    </p:anim>
                                    <p:animScale>
                                      <p:cBhvr>
                                        <p:cTn id="199" dur="26">
                                          <p:stCondLst>
                                            <p:cond delay="620"/>
                                          </p:stCondLst>
                                        </p:cTn>
                                        <p:tgtEl>
                                          <p:spTgt spid="6">
                                            <p:txEl>
                                              <p:pRg st="6" end="6"/>
                                            </p:txEl>
                                          </p:spTgt>
                                        </p:tgtEl>
                                      </p:cBhvr>
                                      <p:to x="100000" y="60000"/>
                                    </p:animScale>
                                    <p:animScale>
                                      <p:cBhvr>
                                        <p:cTn id="200" dur="166" decel="50000">
                                          <p:stCondLst>
                                            <p:cond delay="646"/>
                                          </p:stCondLst>
                                        </p:cTn>
                                        <p:tgtEl>
                                          <p:spTgt spid="6">
                                            <p:txEl>
                                              <p:pRg st="6" end="6"/>
                                            </p:txEl>
                                          </p:spTgt>
                                        </p:tgtEl>
                                      </p:cBhvr>
                                      <p:to x="100000" y="100000"/>
                                    </p:animScale>
                                    <p:animScale>
                                      <p:cBhvr>
                                        <p:cTn id="201" dur="26">
                                          <p:stCondLst>
                                            <p:cond delay="1312"/>
                                          </p:stCondLst>
                                        </p:cTn>
                                        <p:tgtEl>
                                          <p:spTgt spid="6">
                                            <p:txEl>
                                              <p:pRg st="6" end="6"/>
                                            </p:txEl>
                                          </p:spTgt>
                                        </p:tgtEl>
                                      </p:cBhvr>
                                      <p:to x="100000" y="80000"/>
                                    </p:animScale>
                                    <p:animScale>
                                      <p:cBhvr>
                                        <p:cTn id="202" dur="166" decel="50000">
                                          <p:stCondLst>
                                            <p:cond delay="1338"/>
                                          </p:stCondLst>
                                        </p:cTn>
                                        <p:tgtEl>
                                          <p:spTgt spid="6">
                                            <p:txEl>
                                              <p:pRg st="6" end="6"/>
                                            </p:txEl>
                                          </p:spTgt>
                                        </p:tgtEl>
                                      </p:cBhvr>
                                      <p:to x="100000" y="100000"/>
                                    </p:animScale>
                                    <p:animScale>
                                      <p:cBhvr>
                                        <p:cTn id="203" dur="26">
                                          <p:stCondLst>
                                            <p:cond delay="1642"/>
                                          </p:stCondLst>
                                        </p:cTn>
                                        <p:tgtEl>
                                          <p:spTgt spid="6">
                                            <p:txEl>
                                              <p:pRg st="6" end="6"/>
                                            </p:txEl>
                                          </p:spTgt>
                                        </p:tgtEl>
                                      </p:cBhvr>
                                      <p:to x="100000" y="90000"/>
                                    </p:animScale>
                                    <p:animScale>
                                      <p:cBhvr>
                                        <p:cTn id="204" dur="166" decel="50000">
                                          <p:stCondLst>
                                            <p:cond delay="1668"/>
                                          </p:stCondLst>
                                        </p:cTn>
                                        <p:tgtEl>
                                          <p:spTgt spid="6">
                                            <p:txEl>
                                              <p:pRg st="6" end="6"/>
                                            </p:txEl>
                                          </p:spTgt>
                                        </p:tgtEl>
                                      </p:cBhvr>
                                      <p:to x="100000" y="100000"/>
                                    </p:animScale>
                                    <p:animScale>
                                      <p:cBhvr>
                                        <p:cTn id="205" dur="26">
                                          <p:stCondLst>
                                            <p:cond delay="1808"/>
                                          </p:stCondLst>
                                        </p:cTn>
                                        <p:tgtEl>
                                          <p:spTgt spid="6">
                                            <p:txEl>
                                              <p:pRg st="6" end="6"/>
                                            </p:txEl>
                                          </p:spTgt>
                                        </p:tgtEl>
                                      </p:cBhvr>
                                      <p:to x="100000" y="95000"/>
                                    </p:animScale>
                                    <p:animScale>
                                      <p:cBhvr>
                                        <p:cTn id="206" dur="166" decel="50000">
                                          <p:stCondLst>
                                            <p:cond delay="1834"/>
                                          </p:stCondLst>
                                        </p:cTn>
                                        <p:tgtEl>
                                          <p:spTgt spid="6">
                                            <p:txEl>
                                              <p:pRg st="6" end="6"/>
                                            </p:txEl>
                                          </p:spTgt>
                                        </p:tgtEl>
                                      </p:cBhvr>
                                      <p:to x="100000" y="100000"/>
                                    </p:animScale>
                                    <p:set>
                                      <p:cBhvr>
                                        <p:cTn id="207" dur="1" fill="hold">
                                          <p:stCondLst>
                                            <p:cond delay="1999"/>
                                          </p:stCondLst>
                                        </p:cTn>
                                        <p:tgtEl>
                                          <p:spTgt spid="6">
                                            <p:txEl>
                                              <p:pRg st="6" end="6"/>
                                            </p:txEl>
                                          </p:spTgt>
                                        </p:tgtEl>
                                        <p:attrNameLst>
                                          <p:attrName>style.visibility</p:attrName>
                                        </p:attrNameLst>
                                      </p:cBhvr>
                                      <p:to>
                                        <p:strVal val="hidden"/>
                                      </p:to>
                                    </p:set>
                                  </p:childTnLst>
                                </p:cTn>
                              </p:par>
                              <p:par>
                                <p:cTn id="208" presetID="26" presetClass="exit" presetSubtype="0" fill="hold" nodeType="withEffect">
                                  <p:stCondLst>
                                    <p:cond delay="0"/>
                                  </p:stCondLst>
                                  <p:iterate type="lt">
                                    <p:tmPct val="0"/>
                                  </p:iterate>
                                  <p:childTnLst>
                                    <p:animEffect transition="out" filter="wipe(down)">
                                      <p:cBhvr>
                                        <p:cTn id="209" dur="180" accel="50000">
                                          <p:stCondLst>
                                            <p:cond delay="1820"/>
                                          </p:stCondLst>
                                        </p:cTn>
                                        <p:tgtEl>
                                          <p:spTgt spid="6">
                                            <p:txEl>
                                              <p:pRg st="7" end="7"/>
                                            </p:txEl>
                                          </p:spTgt>
                                        </p:tgtEl>
                                      </p:cBhvr>
                                    </p:animEffect>
                                    <p:anim calcmode="lin" valueType="num">
                                      <p:cBhvr>
                                        <p:cTn id="210" dur="1822" tmFilter="0,0; 0.14,0.31; 0.43,0.73; 0.71,0.91; 1.0,1.0">
                                          <p:stCondLst>
                                            <p:cond delay="0"/>
                                          </p:stCondLst>
                                        </p:cTn>
                                        <p:tgtEl>
                                          <p:spTgt spid="6">
                                            <p:txEl>
                                              <p:pRg st="7" end="7"/>
                                            </p:txEl>
                                          </p:spTgt>
                                        </p:tgtEl>
                                        <p:attrNameLst>
                                          <p:attrName>ppt_x</p:attrName>
                                        </p:attrNameLst>
                                      </p:cBhvr>
                                      <p:tavLst>
                                        <p:tav tm="0">
                                          <p:val>
                                            <p:strVal val="ppt_x"/>
                                          </p:val>
                                        </p:tav>
                                        <p:tav tm="100000">
                                          <p:val>
                                            <p:strVal val="#ppt_x+0.25"/>
                                          </p:val>
                                        </p:tav>
                                      </p:tavLst>
                                    </p:anim>
                                    <p:anim calcmode="lin" valueType="num">
                                      <p:cBhvr>
                                        <p:cTn id="211" dur="178">
                                          <p:stCondLst>
                                            <p:cond delay="1822"/>
                                          </p:stCondLst>
                                        </p:cTn>
                                        <p:tgtEl>
                                          <p:spTgt spid="6">
                                            <p:txEl>
                                              <p:pRg st="7" end="7"/>
                                            </p:txEl>
                                          </p:spTgt>
                                        </p:tgtEl>
                                        <p:attrNameLst>
                                          <p:attrName>ppt_x</p:attrName>
                                        </p:attrNameLst>
                                      </p:cBhvr>
                                      <p:tavLst>
                                        <p:tav tm="0">
                                          <p:val>
                                            <p:strVal val="ppt_x"/>
                                          </p:val>
                                        </p:tav>
                                        <p:tav tm="100000">
                                          <p:val>
                                            <p:strVal val="ppt_x"/>
                                          </p:val>
                                        </p:tav>
                                      </p:tavLst>
                                    </p:anim>
                                    <p:anim calcmode="lin" valueType="num">
                                      <p:cBhvr>
                                        <p:cTn id="212" dur="664" tmFilter="0.0,0.0;0.25,0.07;0.50,0.2;0.75,0.467;1.0,1.0">
                                          <p:stCondLst>
                                            <p:cond delay="0"/>
                                          </p:stCondLst>
                                        </p:cTn>
                                        <p:tgtEl>
                                          <p:spTgt spid="6">
                                            <p:txEl>
                                              <p:pRg st="7" end="7"/>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13" dur="664" tmFilter="0, 0; 0.125,0.2665; 0.25,0.4; 0.375,0.465; 0.5,0.5;  0.625,0.535; 0.75,0.6; 0.875,0.7335; 1,1">
                                          <p:stCondLst>
                                            <p:cond delay="664"/>
                                          </p:stCondLst>
                                        </p:cTn>
                                        <p:tgtEl>
                                          <p:spTgt spid="6">
                                            <p:txEl>
                                              <p:pRg st="7" end="7"/>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14" dur="332" tmFilter="0, 0; 0.125,0.2665; 0.25,0.4; 0.375,0.465; 0.5,0.5;  0.625,0.535; 0.75,0.6; 0.875,0.7335; 1,1">
                                          <p:stCondLst>
                                            <p:cond delay="1324"/>
                                          </p:stCondLst>
                                        </p:cTn>
                                        <p:tgtEl>
                                          <p:spTgt spid="6">
                                            <p:txEl>
                                              <p:pRg st="7" end="7"/>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15" dur="164" tmFilter="0, 0; 0.125,0.2665; 0.25,0.4; 0.375,0.465; 0.5,0.5;  0.625,0.535; 0.75,0.6; 0.875,0.7335; 1,1">
                                          <p:stCondLst>
                                            <p:cond delay="1656"/>
                                          </p:stCondLst>
                                        </p:cTn>
                                        <p:tgtEl>
                                          <p:spTgt spid="6">
                                            <p:txEl>
                                              <p:pRg st="7" end="7"/>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16" dur="180" accel="50000">
                                          <p:stCondLst>
                                            <p:cond delay="1820"/>
                                          </p:stCondLst>
                                        </p:cTn>
                                        <p:tgtEl>
                                          <p:spTgt spid="6">
                                            <p:txEl>
                                              <p:pRg st="7" end="7"/>
                                            </p:txEl>
                                          </p:spTgt>
                                        </p:tgtEl>
                                        <p:attrNameLst>
                                          <p:attrName>ppt_y</p:attrName>
                                        </p:attrNameLst>
                                      </p:cBhvr>
                                      <p:tavLst>
                                        <p:tav tm="0">
                                          <p:val>
                                            <p:strVal val="ppt_y"/>
                                          </p:val>
                                        </p:tav>
                                        <p:tav tm="100000">
                                          <p:val>
                                            <p:strVal val="ppt_y+ppt_h"/>
                                          </p:val>
                                        </p:tav>
                                      </p:tavLst>
                                    </p:anim>
                                    <p:animScale>
                                      <p:cBhvr>
                                        <p:cTn id="217" dur="26">
                                          <p:stCondLst>
                                            <p:cond delay="620"/>
                                          </p:stCondLst>
                                        </p:cTn>
                                        <p:tgtEl>
                                          <p:spTgt spid="6">
                                            <p:txEl>
                                              <p:pRg st="7" end="7"/>
                                            </p:txEl>
                                          </p:spTgt>
                                        </p:tgtEl>
                                      </p:cBhvr>
                                      <p:to x="100000" y="60000"/>
                                    </p:animScale>
                                    <p:animScale>
                                      <p:cBhvr>
                                        <p:cTn id="218" dur="166" decel="50000">
                                          <p:stCondLst>
                                            <p:cond delay="646"/>
                                          </p:stCondLst>
                                        </p:cTn>
                                        <p:tgtEl>
                                          <p:spTgt spid="6">
                                            <p:txEl>
                                              <p:pRg st="7" end="7"/>
                                            </p:txEl>
                                          </p:spTgt>
                                        </p:tgtEl>
                                      </p:cBhvr>
                                      <p:to x="100000" y="100000"/>
                                    </p:animScale>
                                    <p:animScale>
                                      <p:cBhvr>
                                        <p:cTn id="219" dur="26">
                                          <p:stCondLst>
                                            <p:cond delay="1312"/>
                                          </p:stCondLst>
                                        </p:cTn>
                                        <p:tgtEl>
                                          <p:spTgt spid="6">
                                            <p:txEl>
                                              <p:pRg st="7" end="7"/>
                                            </p:txEl>
                                          </p:spTgt>
                                        </p:tgtEl>
                                      </p:cBhvr>
                                      <p:to x="100000" y="80000"/>
                                    </p:animScale>
                                    <p:animScale>
                                      <p:cBhvr>
                                        <p:cTn id="220" dur="166" decel="50000">
                                          <p:stCondLst>
                                            <p:cond delay="1338"/>
                                          </p:stCondLst>
                                        </p:cTn>
                                        <p:tgtEl>
                                          <p:spTgt spid="6">
                                            <p:txEl>
                                              <p:pRg st="7" end="7"/>
                                            </p:txEl>
                                          </p:spTgt>
                                        </p:tgtEl>
                                      </p:cBhvr>
                                      <p:to x="100000" y="100000"/>
                                    </p:animScale>
                                    <p:animScale>
                                      <p:cBhvr>
                                        <p:cTn id="221" dur="26">
                                          <p:stCondLst>
                                            <p:cond delay="1642"/>
                                          </p:stCondLst>
                                        </p:cTn>
                                        <p:tgtEl>
                                          <p:spTgt spid="6">
                                            <p:txEl>
                                              <p:pRg st="7" end="7"/>
                                            </p:txEl>
                                          </p:spTgt>
                                        </p:tgtEl>
                                      </p:cBhvr>
                                      <p:to x="100000" y="90000"/>
                                    </p:animScale>
                                    <p:animScale>
                                      <p:cBhvr>
                                        <p:cTn id="222" dur="166" decel="50000">
                                          <p:stCondLst>
                                            <p:cond delay="1668"/>
                                          </p:stCondLst>
                                        </p:cTn>
                                        <p:tgtEl>
                                          <p:spTgt spid="6">
                                            <p:txEl>
                                              <p:pRg st="7" end="7"/>
                                            </p:txEl>
                                          </p:spTgt>
                                        </p:tgtEl>
                                      </p:cBhvr>
                                      <p:to x="100000" y="100000"/>
                                    </p:animScale>
                                    <p:animScale>
                                      <p:cBhvr>
                                        <p:cTn id="223" dur="26">
                                          <p:stCondLst>
                                            <p:cond delay="1808"/>
                                          </p:stCondLst>
                                        </p:cTn>
                                        <p:tgtEl>
                                          <p:spTgt spid="6">
                                            <p:txEl>
                                              <p:pRg st="7" end="7"/>
                                            </p:txEl>
                                          </p:spTgt>
                                        </p:tgtEl>
                                      </p:cBhvr>
                                      <p:to x="100000" y="95000"/>
                                    </p:animScale>
                                    <p:animScale>
                                      <p:cBhvr>
                                        <p:cTn id="224" dur="166" decel="50000">
                                          <p:stCondLst>
                                            <p:cond delay="1834"/>
                                          </p:stCondLst>
                                        </p:cTn>
                                        <p:tgtEl>
                                          <p:spTgt spid="6">
                                            <p:txEl>
                                              <p:pRg st="7" end="7"/>
                                            </p:txEl>
                                          </p:spTgt>
                                        </p:tgtEl>
                                      </p:cBhvr>
                                      <p:to x="100000" y="100000"/>
                                    </p:animScale>
                                    <p:set>
                                      <p:cBhvr>
                                        <p:cTn id="225" dur="1" fill="hold">
                                          <p:stCondLst>
                                            <p:cond delay="1999"/>
                                          </p:stCondLst>
                                        </p:cTn>
                                        <p:tgtEl>
                                          <p:spTgt spid="6">
                                            <p:txEl>
                                              <p:pRg st="7" end="7"/>
                                            </p:txEl>
                                          </p:spTgt>
                                        </p:tgtEl>
                                        <p:attrNameLst>
                                          <p:attrName>style.visibility</p:attrName>
                                        </p:attrNameLst>
                                      </p:cBhvr>
                                      <p:to>
                                        <p:strVal val="hidden"/>
                                      </p:to>
                                    </p:set>
                                  </p:childTnLst>
                                </p:cTn>
                              </p:par>
                              <p:par>
                                <p:cTn id="226" presetID="26" presetClass="exit" presetSubtype="0" fill="hold" nodeType="withEffect">
                                  <p:stCondLst>
                                    <p:cond delay="0"/>
                                  </p:stCondLst>
                                  <p:iterate type="lt">
                                    <p:tmPct val="0"/>
                                  </p:iterate>
                                  <p:childTnLst>
                                    <p:animEffect transition="out" filter="wipe(down)">
                                      <p:cBhvr>
                                        <p:cTn id="227" dur="180" accel="50000">
                                          <p:stCondLst>
                                            <p:cond delay="1820"/>
                                          </p:stCondLst>
                                        </p:cTn>
                                        <p:tgtEl>
                                          <p:spTgt spid="6">
                                            <p:txEl>
                                              <p:pRg st="8" end="8"/>
                                            </p:txEl>
                                          </p:spTgt>
                                        </p:tgtEl>
                                      </p:cBhvr>
                                    </p:animEffect>
                                    <p:anim calcmode="lin" valueType="num">
                                      <p:cBhvr>
                                        <p:cTn id="228" dur="1822" tmFilter="0,0; 0.14,0.31; 0.43,0.73; 0.71,0.91; 1.0,1.0">
                                          <p:stCondLst>
                                            <p:cond delay="0"/>
                                          </p:stCondLst>
                                        </p:cTn>
                                        <p:tgtEl>
                                          <p:spTgt spid="6">
                                            <p:txEl>
                                              <p:pRg st="8" end="8"/>
                                            </p:txEl>
                                          </p:spTgt>
                                        </p:tgtEl>
                                        <p:attrNameLst>
                                          <p:attrName>ppt_x</p:attrName>
                                        </p:attrNameLst>
                                      </p:cBhvr>
                                      <p:tavLst>
                                        <p:tav tm="0">
                                          <p:val>
                                            <p:strVal val="ppt_x"/>
                                          </p:val>
                                        </p:tav>
                                        <p:tav tm="100000">
                                          <p:val>
                                            <p:strVal val="#ppt_x+0.25"/>
                                          </p:val>
                                        </p:tav>
                                      </p:tavLst>
                                    </p:anim>
                                    <p:anim calcmode="lin" valueType="num">
                                      <p:cBhvr>
                                        <p:cTn id="229" dur="178">
                                          <p:stCondLst>
                                            <p:cond delay="1822"/>
                                          </p:stCondLst>
                                        </p:cTn>
                                        <p:tgtEl>
                                          <p:spTgt spid="6">
                                            <p:txEl>
                                              <p:pRg st="8" end="8"/>
                                            </p:txEl>
                                          </p:spTgt>
                                        </p:tgtEl>
                                        <p:attrNameLst>
                                          <p:attrName>ppt_x</p:attrName>
                                        </p:attrNameLst>
                                      </p:cBhvr>
                                      <p:tavLst>
                                        <p:tav tm="0">
                                          <p:val>
                                            <p:strVal val="ppt_x"/>
                                          </p:val>
                                        </p:tav>
                                        <p:tav tm="100000">
                                          <p:val>
                                            <p:strVal val="ppt_x"/>
                                          </p:val>
                                        </p:tav>
                                      </p:tavLst>
                                    </p:anim>
                                    <p:anim calcmode="lin" valueType="num">
                                      <p:cBhvr>
                                        <p:cTn id="230" dur="664" tmFilter="0.0,0.0;0.25,0.07;0.50,0.2;0.75,0.467;1.0,1.0">
                                          <p:stCondLst>
                                            <p:cond delay="0"/>
                                          </p:stCondLst>
                                        </p:cTn>
                                        <p:tgtEl>
                                          <p:spTgt spid="6">
                                            <p:txEl>
                                              <p:pRg st="8" end="8"/>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31" dur="664" tmFilter="0, 0; 0.125,0.2665; 0.25,0.4; 0.375,0.465; 0.5,0.5;  0.625,0.535; 0.75,0.6; 0.875,0.7335; 1,1">
                                          <p:stCondLst>
                                            <p:cond delay="664"/>
                                          </p:stCondLst>
                                        </p:cTn>
                                        <p:tgtEl>
                                          <p:spTgt spid="6">
                                            <p:txEl>
                                              <p:pRg st="8" end="8"/>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32" dur="332" tmFilter="0, 0; 0.125,0.2665; 0.25,0.4; 0.375,0.465; 0.5,0.5;  0.625,0.535; 0.75,0.6; 0.875,0.7335; 1,1">
                                          <p:stCondLst>
                                            <p:cond delay="1324"/>
                                          </p:stCondLst>
                                        </p:cTn>
                                        <p:tgtEl>
                                          <p:spTgt spid="6">
                                            <p:txEl>
                                              <p:pRg st="8" end="8"/>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33" dur="164" tmFilter="0, 0; 0.125,0.2665; 0.25,0.4; 0.375,0.465; 0.5,0.5;  0.625,0.535; 0.75,0.6; 0.875,0.7335; 1,1">
                                          <p:stCondLst>
                                            <p:cond delay="1656"/>
                                          </p:stCondLst>
                                        </p:cTn>
                                        <p:tgtEl>
                                          <p:spTgt spid="6">
                                            <p:txEl>
                                              <p:pRg st="8" end="8"/>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34" dur="180" accel="50000">
                                          <p:stCondLst>
                                            <p:cond delay="1820"/>
                                          </p:stCondLst>
                                        </p:cTn>
                                        <p:tgtEl>
                                          <p:spTgt spid="6">
                                            <p:txEl>
                                              <p:pRg st="8" end="8"/>
                                            </p:txEl>
                                          </p:spTgt>
                                        </p:tgtEl>
                                        <p:attrNameLst>
                                          <p:attrName>ppt_y</p:attrName>
                                        </p:attrNameLst>
                                      </p:cBhvr>
                                      <p:tavLst>
                                        <p:tav tm="0">
                                          <p:val>
                                            <p:strVal val="ppt_y"/>
                                          </p:val>
                                        </p:tav>
                                        <p:tav tm="100000">
                                          <p:val>
                                            <p:strVal val="ppt_y+ppt_h"/>
                                          </p:val>
                                        </p:tav>
                                      </p:tavLst>
                                    </p:anim>
                                    <p:animScale>
                                      <p:cBhvr>
                                        <p:cTn id="235" dur="26">
                                          <p:stCondLst>
                                            <p:cond delay="620"/>
                                          </p:stCondLst>
                                        </p:cTn>
                                        <p:tgtEl>
                                          <p:spTgt spid="6">
                                            <p:txEl>
                                              <p:pRg st="8" end="8"/>
                                            </p:txEl>
                                          </p:spTgt>
                                        </p:tgtEl>
                                      </p:cBhvr>
                                      <p:to x="100000" y="60000"/>
                                    </p:animScale>
                                    <p:animScale>
                                      <p:cBhvr>
                                        <p:cTn id="236" dur="166" decel="50000">
                                          <p:stCondLst>
                                            <p:cond delay="646"/>
                                          </p:stCondLst>
                                        </p:cTn>
                                        <p:tgtEl>
                                          <p:spTgt spid="6">
                                            <p:txEl>
                                              <p:pRg st="8" end="8"/>
                                            </p:txEl>
                                          </p:spTgt>
                                        </p:tgtEl>
                                      </p:cBhvr>
                                      <p:to x="100000" y="100000"/>
                                    </p:animScale>
                                    <p:animScale>
                                      <p:cBhvr>
                                        <p:cTn id="237" dur="26">
                                          <p:stCondLst>
                                            <p:cond delay="1312"/>
                                          </p:stCondLst>
                                        </p:cTn>
                                        <p:tgtEl>
                                          <p:spTgt spid="6">
                                            <p:txEl>
                                              <p:pRg st="8" end="8"/>
                                            </p:txEl>
                                          </p:spTgt>
                                        </p:tgtEl>
                                      </p:cBhvr>
                                      <p:to x="100000" y="80000"/>
                                    </p:animScale>
                                    <p:animScale>
                                      <p:cBhvr>
                                        <p:cTn id="238" dur="166" decel="50000">
                                          <p:stCondLst>
                                            <p:cond delay="1338"/>
                                          </p:stCondLst>
                                        </p:cTn>
                                        <p:tgtEl>
                                          <p:spTgt spid="6">
                                            <p:txEl>
                                              <p:pRg st="8" end="8"/>
                                            </p:txEl>
                                          </p:spTgt>
                                        </p:tgtEl>
                                      </p:cBhvr>
                                      <p:to x="100000" y="100000"/>
                                    </p:animScale>
                                    <p:animScale>
                                      <p:cBhvr>
                                        <p:cTn id="239" dur="26">
                                          <p:stCondLst>
                                            <p:cond delay="1642"/>
                                          </p:stCondLst>
                                        </p:cTn>
                                        <p:tgtEl>
                                          <p:spTgt spid="6">
                                            <p:txEl>
                                              <p:pRg st="8" end="8"/>
                                            </p:txEl>
                                          </p:spTgt>
                                        </p:tgtEl>
                                      </p:cBhvr>
                                      <p:to x="100000" y="90000"/>
                                    </p:animScale>
                                    <p:animScale>
                                      <p:cBhvr>
                                        <p:cTn id="240" dur="166" decel="50000">
                                          <p:stCondLst>
                                            <p:cond delay="1668"/>
                                          </p:stCondLst>
                                        </p:cTn>
                                        <p:tgtEl>
                                          <p:spTgt spid="6">
                                            <p:txEl>
                                              <p:pRg st="8" end="8"/>
                                            </p:txEl>
                                          </p:spTgt>
                                        </p:tgtEl>
                                      </p:cBhvr>
                                      <p:to x="100000" y="100000"/>
                                    </p:animScale>
                                    <p:animScale>
                                      <p:cBhvr>
                                        <p:cTn id="241" dur="26">
                                          <p:stCondLst>
                                            <p:cond delay="1808"/>
                                          </p:stCondLst>
                                        </p:cTn>
                                        <p:tgtEl>
                                          <p:spTgt spid="6">
                                            <p:txEl>
                                              <p:pRg st="8" end="8"/>
                                            </p:txEl>
                                          </p:spTgt>
                                        </p:tgtEl>
                                      </p:cBhvr>
                                      <p:to x="100000" y="95000"/>
                                    </p:animScale>
                                    <p:animScale>
                                      <p:cBhvr>
                                        <p:cTn id="242" dur="166" decel="50000">
                                          <p:stCondLst>
                                            <p:cond delay="1834"/>
                                          </p:stCondLst>
                                        </p:cTn>
                                        <p:tgtEl>
                                          <p:spTgt spid="6">
                                            <p:txEl>
                                              <p:pRg st="8" end="8"/>
                                            </p:txEl>
                                          </p:spTgt>
                                        </p:tgtEl>
                                      </p:cBhvr>
                                      <p:to x="100000" y="100000"/>
                                    </p:animScale>
                                    <p:set>
                                      <p:cBhvr>
                                        <p:cTn id="243" dur="1" fill="hold">
                                          <p:stCondLst>
                                            <p:cond delay="1999"/>
                                          </p:stCondLst>
                                        </p:cTn>
                                        <p:tgtEl>
                                          <p:spTgt spid="6">
                                            <p:txEl>
                                              <p:pRg st="8" end="8"/>
                                            </p:txEl>
                                          </p:spTgt>
                                        </p:tgtEl>
                                        <p:attrNameLst>
                                          <p:attrName>style.visibility</p:attrName>
                                        </p:attrNameLst>
                                      </p:cBhvr>
                                      <p:to>
                                        <p:strVal val="hidden"/>
                                      </p:to>
                                    </p:set>
                                  </p:childTnLst>
                                </p:cTn>
                              </p:par>
                            </p:childTnLst>
                          </p:cTn>
                        </p:par>
                      </p:childTnLst>
                    </p:cTn>
                  </p:par>
                  <p:par>
                    <p:cTn id="244" fill="hold">
                      <p:stCondLst>
                        <p:cond delay="indefinite"/>
                      </p:stCondLst>
                      <p:childTnLst>
                        <p:par>
                          <p:cTn id="245" fill="hold">
                            <p:stCondLst>
                              <p:cond delay="0"/>
                            </p:stCondLst>
                            <p:childTnLst>
                              <p:par>
                                <p:cTn id="246" presetID="26" presetClass="exit" presetSubtype="0" fill="hold" grpId="1" nodeType="clickEffect">
                                  <p:stCondLst>
                                    <p:cond delay="0"/>
                                  </p:stCondLst>
                                  <p:iterate type="lt">
                                    <p:tmPct val="0"/>
                                  </p:iterate>
                                  <p:childTnLst>
                                    <p:animEffect transition="out" filter="wipe(down)">
                                      <p:cBhvr>
                                        <p:cTn id="247" dur="180" accel="50000">
                                          <p:stCondLst>
                                            <p:cond delay="1820"/>
                                          </p:stCondLst>
                                        </p:cTn>
                                        <p:tgtEl>
                                          <p:spTgt spid="4"/>
                                        </p:tgtEl>
                                      </p:cBhvr>
                                    </p:animEffect>
                                    <p:anim calcmode="lin" valueType="num">
                                      <p:cBhvr>
                                        <p:cTn id="248" dur="1822" tmFilter="0,0; 0.14,0.31; 0.43,0.73; 0.71,0.91; 1.0,1.0">
                                          <p:stCondLst>
                                            <p:cond delay="0"/>
                                          </p:stCondLst>
                                        </p:cTn>
                                        <p:tgtEl>
                                          <p:spTgt spid="4"/>
                                        </p:tgtEl>
                                        <p:attrNameLst>
                                          <p:attrName>ppt_x</p:attrName>
                                        </p:attrNameLst>
                                      </p:cBhvr>
                                      <p:tavLst>
                                        <p:tav tm="0">
                                          <p:val>
                                            <p:strVal val="ppt_x"/>
                                          </p:val>
                                        </p:tav>
                                        <p:tav tm="100000">
                                          <p:val>
                                            <p:strVal val="#ppt_x+0.25"/>
                                          </p:val>
                                        </p:tav>
                                      </p:tavLst>
                                    </p:anim>
                                    <p:anim calcmode="lin" valueType="num">
                                      <p:cBhvr>
                                        <p:cTn id="249" dur="178">
                                          <p:stCondLst>
                                            <p:cond delay="1822"/>
                                          </p:stCondLst>
                                        </p:cTn>
                                        <p:tgtEl>
                                          <p:spTgt spid="4"/>
                                        </p:tgtEl>
                                        <p:attrNameLst>
                                          <p:attrName>ppt_x</p:attrName>
                                        </p:attrNameLst>
                                      </p:cBhvr>
                                      <p:tavLst>
                                        <p:tav tm="0">
                                          <p:val>
                                            <p:strVal val="ppt_x"/>
                                          </p:val>
                                        </p:tav>
                                        <p:tav tm="100000">
                                          <p:val>
                                            <p:strVal val="ppt_x"/>
                                          </p:val>
                                        </p:tav>
                                      </p:tavLst>
                                    </p:anim>
                                    <p:anim calcmode="lin" valueType="num">
                                      <p:cBhvr>
                                        <p:cTn id="250" dur="664" tmFilter="0.0,0.0;0.25,0.07;0.50,0.2;0.75,0.467;1.0,1.0">
                                          <p:stCondLst>
                                            <p:cond delay="0"/>
                                          </p:stCondLst>
                                        </p:cTn>
                                        <p:tgtEl>
                                          <p:spTgt spid="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51" dur="664" tmFilter="0, 0; 0.125,0.2665; 0.25,0.4; 0.375,0.465; 0.5,0.5;  0.625,0.535; 0.75,0.6; 0.875,0.7335; 1,1">
                                          <p:stCondLst>
                                            <p:cond delay="664"/>
                                          </p:stCondLst>
                                        </p:cTn>
                                        <p:tgtEl>
                                          <p:spTgt spid="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52" dur="332" tmFilter="0, 0; 0.125,0.2665; 0.25,0.4; 0.375,0.465; 0.5,0.5;  0.625,0.535; 0.75,0.6; 0.875,0.7335; 1,1">
                                          <p:stCondLst>
                                            <p:cond delay="1324"/>
                                          </p:stCondLst>
                                        </p:cTn>
                                        <p:tgtEl>
                                          <p:spTgt spid="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53" dur="164" tmFilter="0, 0; 0.125,0.2665; 0.25,0.4; 0.375,0.465; 0.5,0.5;  0.625,0.535; 0.75,0.6; 0.875,0.7335; 1,1">
                                          <p:stCondLst>
                                            <p:cond delay="1656"/>
                                          </p:stCondLst>
                                        </p:cTn>
                                        <p:tgtEl>
                                          <p:spTgt spid="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54" dur="180" accel="50000">
                                          <p:stCondLst>
                                            <p:cond delay="1820"/>
                                          </p:stCondLst>
                                        </p:cTn>
                                        <p:tgtEl>
                                          <p:spTgt spid="4"/>
                                        </p:tgtEl>
                                        <p:attrNameLst>
                                          <p:attrName>ppt_y</p:attrName>
                                        </p:attrNameLst>
                                      </p:cBhvr>
                                      <p:tavLst>
                                        <p:tav tm="0">
                                          <p:val>
                                            <p:strVal val="ppt_y"/>
                                          </p:val>
                                        </p:tav>
                                        <p:tav tm="100000">
                                          <p:val>
                                            <p:strVal val="ppt_y+ppt_h"/>
                                          </p:val>
                                        </p:tav>
                                      </p:tavLst>
                                    </p:anim>
                                    <p:animScale>
                                      <p:cBhvr>
                                        <p:cTn id="255" dur="26">
                                          <p:stCondLst>
                                            <p:cond delay="620"/>
                                          </p:stCondLst>
                                        </p:cTn>
                                        <p:tgtEl>
                                          <p:spTgt spid="4"/>
                                        </p:tgtEl>
                                      </p:cBhvr>
                                      <p:to x="100000" y="60000"/>
                                    </p:animScale>
                                    <p:animScale>
                                      <p:cBhvr>
                                        <p:cTn id="256" dur="166" decel="50000">
                                          <p:stCondLst>
                                            <p:cond delay="646"/>
                                          </p:stCondLst>
                                        </p:cTn>
                                        <p:tgtEl>
                                          <p:spTgt spid="4"/>
                                        </p:tgtEl>
                                      </p:cBhvr>
                                      <p:to x="100000" y="100000"/>
                                    </p:animScale>
                                    <p:animScale>
                                      <p:cBhvr>
                                        <p:cTn id="257" dur="26">
                                          <p:stCondLst>
                                            <p:cond delay="1312"/>
                                          </p:stCondLst>
                                        </p:cTn>
                                        <p:tgtEl>
                                          <p:spTgt spid="4"/>
                                        </p:tgtEl>
                                      </p:cBhvr>
                                      <p:to x="100000" y="80000"/>
                                    </p:animScale>
                                    <p:animScale>
                                      <p:cBhvr>
                                        <p:cTn id="258" dur="166" decel="50000">
                                          <p:stCondLst>
                                            <p:cond delay="1338"/>
                                          </p:stCondLst>
                                        </p:cTn>
                                        <p:tgtEl>
                                          <p:spTgt spid="4"/>
                                        </p:tgtEl>
                                      </p:cBhvr>
                                      <p:to x="100000" y="100000"/>
                                    </p:animScale>
                                    <p:animScale>
                                      <p:cBhvr>
                                        <p:cTn id="259" dur="26">
                                          <p:stCondLst>
                                            <p:cond delay="1642"/>
                                          </p:stCondLst>
                                        </p:cTn>
                                        <p:tgtEl>
                                          <p:spTgt spid="4"/>
                                        </p:tgtEl>
                                      </p:cBhvr>
                                      <p:to x="100000" y="90000"/>
                                    </p:animScale>
                                    <p:animScale>
                                      <p:cBhvr>
                                        <p:cTn id="260" dur="166" decel="50000">
                                          <p:stCondLst>
                                            <p:cond delay="1668"/>
                                          </p:stCondLst>
                                        </p:cTn>
                                        <p:tgtEl>
                                          <p:spTgt spid="4"/>
                                        </p:tgtEl>
                                      </p:cBhvr>
                                      <p:to x="100000" y="100000"/>
                                    </p:animScale>
                                    <p:animScale>
                                      <p:cBhvr>
                                        <p:cTn id="261" dur="26">
                                          <p:stCondLst>
                                            <p:cond delay="1808"/>
                                          </p:stCondLst>
                                        </p:cTn>
                                        <p:tgtEl>
                                          <p:spTgt spid="4"/>
                                        </p:tgtEl>
                                      </p:cBhvr>
                                      <p:to x="100000" y="95000"/>
                                    </p:animScale>
                                    <p:animScale>
                                      <p:cBhvr>
                                        <p:cTn id="262" dur="166" decel="50000">
                                          <p:stCondLst>
                                            <p:cond delay="1834"/>
                                          </p:stCondLst>
                                        </p:cTn>
                                        <p:tgtEl>
                                          <p:spTgt spid="4"/>
                                        </p:tgtEl>
                                      </p:cBhvr>
                                      <p:to x="100000" y="100000"/>
                                    </p:animScale>
                                    <p:set>
                                      <p:cBhvr>
                                        <p:cTn id="263" dur="1" fill="hold">
                                          <p:stCondLst>
                                            <p:cond delay="1999"/>
                                          </p:stCondLst>
                                        </p:cTn>
                                        <p:tgtEl>
                                          <p:spTgt spid="4"/>
                                        </p:tgtEl>
                                        <p:attrNameLst>
                                          <p:attrName>style.visibility</p:attrName>
                                        </p:attrNameLst>
                                      </p:cBhvr>
                                      <p:to>
                                        <p:strVal val="hidden"/>
                                      </p:to>
                                    </p:set>
                                  </p:childTnLst>
                                </p:cTn>
                              </p:par>
                            </p:childTnLst>
                          </p:cTn>
                        </p:par>
                      </p:childTnLst>
                    </p:cTn>
                  </p:par>
                  <p:par>
                    <p:cTn id="264" fill="hold">
                      <p:stCondLst>
                        <p:cond delay="indefinite"/>
                      </p:stCondLst>
                      <p:childTnLst>
                        <p:par>
                          <p:cTn id="265" fill="hold">
                            <p:stCondLst>
                              <p:cond delay="0"/>
                            </p:stCondLst>
                            <p:childTnLst>
                              <p:par>
                                <p:cTn id="266" presetID="26" presetClass="exit" presetSubtype="0" fill="hold" grpId="1" nodeType="clickEffect">
                                  <p:stCondLst>
                                    <p:cond delay="0"/>
                                  </p:stCondLst>
                                  <p:iterate type="lt">
                                    <p:tmPct val="0"/>
                                  </p:iterate>
                                  <p:childTnLst>
                                    <p:animEffect transition="out" filter="wipe(down)">
                                      <p:cBhvr>
                                        <p:cTn id="267" dur="180" accel="50000">
                                          <p:stCondLst>
                                            <p:cond delay="1820"/>
                                          </p:stCondLst>
                                        </p:cTn>
                                        <p:tgtEl>
                                          <p:spTgt spid="2"/>
                                        </p:tgtEl>
                                      </p:cBhvr>
                                    </p:animEffect>
                                    <p:anim calcmode="lin" valueType="num">
                                      <p:cBhvr>
                                        <p:cTn id="268" dur="1822" tmFilter="0,0; 0.14,0.31; 0.43,0.73; 0.71,0.91; 1.0,1.0">
                                          <p:stCondLst>
                                            <p:cond delay="0"/>
                                          </p:stCondLst>
                                        </p:cTn>
                                        <p:tgtEl>
                                          <p:spTgt spid="2"/>
                                        </p:tgtEl>
                                        <p:attrNameLst>
                                          <p:attrName>ppt_x</p:attrName>
                                        </p:attrNameLst>
                                      </p:cBhvr>
                                      <p:tavLst>
                                        <p:tav tm="0">
                                          <p:val>
                                            <p:strVal val="ppt_x"/>
                                          </p:val>
                                        </p:tav>
                                        <p:tav tm="100000">
                                          <p:val>
                                            <p:strVal val="#ppt_x+0.25"/>
                                          </p:val>
                                        </p:tav>
                                      </p:tavLst>
                                    </p:anim>
                                    <p:anim calcmode="lin" valueType="num">
                                      <p:cBhvr>
                                        <p:cTn id="269" dur="178">
                                          <p:stCondLst>
                                            <p:cond delay="1822"/>
                                          </p:stCondLst>
                                        </p:cTn>
                                        <p:tgtEl>
                                          <p:spTgt spid="2"/>
                                        </p:tgtEl>
                                        <p:attrNameLst>
                                          <p:attrName>ppt_x</p:attrName>
                                        </p:attrNameLst>
                                      </p:cBhvr>
                                      <p:tavLst>
                                        <p:tav tm="0">
                                          <p:val>
                                            <p:strVal val="ppt_x"/>
                                          </p:val>
                                        </p:tav>
                                        <p:tav tm="100000">
                                          <p:val>
                                            <p:strVal val="ppt_x"/>
                                          </p:val>
                                        </p:tav>
                                      </p:tavLst>
                                    </p:anim>
                                    <p:anim calcmode="lin" valueType="num">
                                      <p:cBhvr>
                                        <p:cTn id="270" dur="664" tmFilter="0.0,0.0;0.25,0.07;0.50,0.2;0.75,0.467;1.0,1.0">
                                          <p:stCondLst>
                                            <p:cond delay="0"/>
                                          </p:stCondLst>
                                        </p:cTn>
                                        <p:tgtEl>
                                          <p:spTgt spid="2"/>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271" dur="664" tmFilter="0, 0; 0.125,0.2665; 0.25,0.4; 0.375,0.465; 0.5,0.5;  0.625,0.535; 0.75,0.6; 0.875,0.7335; 1,1">
                                          <p:stCondLst>
                                            <p:cond delay="664"/>
                                          </p:stCondLst>
                                        </p:cTn>
                                        <p:tgtEl>
                                          <p:spTgt spid="2"/>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272" dur="332" tmFilter="0, 0; 0.125,0.2665; 0.25,0.4; 0.375,0.465; 0.5,0.5;  0.625,0.535; 0.75,0.6; 0.875,0.7335; 1,1">
                                          <p:stCondLst>
                                            <p:cond delay="1324"/>
                                          </p:stCondLst>
                                        </p:cTn>
                                        <p:tgtEl>
                                          <p:spTgt spid="2"/>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273" dur="164" tmFilter="0, 0; 0.125,0.2665; 0.25,0.4; 0.375,0.465; 0.5,0.5;  0.625,0.535; 0.75,0.6; 0.875,0.7335; 1,1">
                                          <p:stCondLst>
                                            <p:cond delay="1656"/>
                                          </p:stCondLst>
                                        </p:cTn>
                                        <p:tgtEl>
                                          <p:spTgt spid="2"/>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274" dur="180" accel="50000">
                                          <p:stCondLst>
                                            <p:cond delay="1820"/>
                                          </p:stCondLst>
                                        </p:cTn>
                                        <p:tgtEl>
                                          <p:spTgt spid="2"/>
                                        </p:tgtEl>
                                        <p:attrNameLst>
                                          <p:attrName>ppt_y</p:attrName>
                                        </p:attrNameLst>
                                      </p:cBhvr>
                                      <p:tavLst>
                                        <p:tav tm="0">
                                          <p:val>
                                            <p:strVal val="ppt_y"/>
                                          </p:val>
                                        </p:tav>
                                        <p:tav tm="100000">
                                          <p:val>
                                            <p:strVal val="ppt_y+ppt_h"/>
                                          </p:val>
                                        </p:tav>
                                      </p:tavLst>
                                    </p:anim>
                                    <p:animScale>
                                      <p:cBhvr>
                                        <p:cTn id="275" dur="26">
                                          <p:stCondLst>
                                            <p:cond delay="620"/>
                                          </p:stCondLst>
                                        </p:cTn>
                                        <p:tgtEl>
                                          <p:spTgt spid="2"/>
                                        </p:tgtEl>
                                      </p:cBhvr>
                                      <p:to x="100000" y="60000"/>
                                    </p:animScale>
                                    <p:animScale>
                                      <p:cBhvr>
                                        <p:cTn id="276" dur="166" decel="50000">
                                          <p:stCondLst>
                                            <p:cond delay="646"/>
                                          </p:stCondLst>
                                        </p:cTn>
                                        <p:tgtEl>
                                          <p:spTgt spid="2"/>
                                        </p:tgtEl>
                                      </p:cBhvr>
                                      <p:to x="100000" y="100000"/>
                                    </p:animScale>
                                    <p:animScale>
                                      <p:cBhvr>
                                        <p:cTn id="277" dur="26">
                                          <p:stCondLst>
                                            <p:cond delay="1312"/>
                                          </p:stCondLst>
                                        </p:cTn>
                                        <p:tgtEl>
                                          <p:spTgt spid="2"/>
                                        </p:tgtEl>
                                      </p:cBhvr>
                                      <p:to x="100000" y="80000"/>
                                    </p:animScale>
                                    <p:animScale>
                                      <p:cBhvr>
                                        <p:cTn id="278" dur="166" decel="50000">
                                          <p:stCondLst>
                                            <p:cond delay="1338"/>
                                          </p:stCondLst>
                                        </p:cTn>
                                        <p:tgtEl>
                                          <p:spTgt spid="2"/>
                                        </p:tgtEl>
                                      </p:cBhvr>
                                      <p:to x="100000" y="100000"/>
                                    </p:animScale>
                                    <p:animScale>
                                      <p:cBhvr>
                                        <p:cTn id="279" dur="26">
                                          <p:stCondLst>
                                            <p:cond delay="1642"/>
                                          </p:stCondLst>
                                        </p:cTn>
                                        <p:tgtEl>
                                          <p:spTgt spid="2"/>
                                        </p:tgtEl>
                                      </p:cBhvr>
                                      <p:to x="100000" y="90000"/>
                                    </p:animScale>
                                    <p:animScale>
                                      <p:cBhvr>
                                        <p:cTn id="280" dur="166" decel="50000">
                                          <p:stCondLst>
                                            <p:cond delay="1668"/>
                                          </p:stCondLst>
                                        </p:cTn>
                                        <p:tgtEl>
                                          <p:spTgt spid="2"/>
                                        </p:tgtEl>
                                      </p:cBhvr>
                                      <p:to x="100000" y="100000"/>
                                    </p:animScale>
                                    <p:animScale>
                                      <p:cBhvr>
                                        <p:cTn id="281" dur="26">
                                          <p:stCondLst>
                                            <p:cond delay="1808"/>
                                          </p:stCondLst>
                                        </p:cTn>
                                        <p:tgtEl>
                                          <p:spTgt spid="2"/>
                                        </p:tgtEl>
                                      </p:cBhvr>
                                      <p:to x="100000" y="95000"/>
                                    </p:animScale>
                                    <p:animScale>
                                      <p:cBhvr>
                                        <p:cTn id="282" dur="166" decel="50000">
                                          <p:stCondLst>
                                            <p:cond delay="1834"/>
                                          </p:stCondLst>
                                        </p:cTn>
                                        <p:tgtEl>
                                          <p:spTgt spid="2"/>
                                        </p:tgtEl>
                                      </p:cBhvr>
                                      <p:to x="100000" y="100000"/>
                                    </p:animScale>
                                    <p:set>
                                      <p:cBhvr>
                                        <p:cTn id="283"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7" name="Title 1"/>
          <p:cNvSpPr txBox="1">
            <a:spLocks/>
          </p:cNvSpPr>
          <p:nvPr/>
        </p:nvSpPr>
        <p:spPr>
          <a:xfrm>
            <a:off x="388144" y="990600"/>
            <a:ext cx="8374856" cy="4267200"/>
          </a:xfrm>
          <a:prstGeom prst="rect">
            <a:avLst/>
          </a:prstGeom>
        </p:spPr>
        <p:txBody>
          <a:bodyPr>
            <a:scene3d>
              <a:camera prst="orthographicFront"/>
              <a:lightRig rig="threePt" dir="t"/>
            </a:scene3d>
          </a:bodyPr>
          <a:lstStyle/>
          <a:p>
            <a:pPr marL="484632" marR="0" lvl="0" indent="0" algn="ctr" defTabSz="914400" rtl="0" eaLnBrk="1" fontAlgn="auto" latinLnBrk="0" hangingPunct="1">
              <a:lnSpc>
                <a:spcPct val="100000"/>
              </a:lnSpc>
              <a:spcBef>
                <a:spcPct val="0"/>
              </a:spcBef>
              <a:spcAft>
                <a:spcPts val="0"/>
              </a:spcAft>
              <a:buClrTx/>
              <a:buSzTx/>
              <a:buFontTx/>
              <a:buNone/>
              <a:tabLst/>
              <a:defRPr/>
            </a:pPr>
            <a:r>
              <a:rPr kumimoji="0" lang="en-US" sz="7200" b="0" i="0" u="none" strike="noStrike" kern="1200" cap="none" spc="0" normalizeH="0" baseline="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What do you think Cybercrime is??</a:t>
            </a:r>
            <a:endParaRPr kumimoji="0" lang="en-US" sz="7200" b="0" i="0" u="none" strike="noStrike" kern="1200" cap="none" spc="0" normalizeH="0" baseline="0" noProof="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endParaRPr>
          </a:p>
        </p:txBody>
      </p:sp>
    </p:spTree>
  </p:cSld>
  <p:clrMapOvr>
    <a:masterClrMapping/>
  </p:clrMapOvr>
  <p:transition spd="slow" advTm="6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5" nodeType="click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anim calcmode="discrete" valueType="clr">
                                      <p:cBhvr override="childStyle">
                                        <p:cTn id="7" dur="10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8" dur="100"/>
                                        <p:tgtEl>
                                          <p:spTgt spid="7"/>
                                        </p:tgtEl>
                                        <p:attrNameLst>
                                          <p:attrName>fillcolor</p:attrName>
                                        </p:attrNameLst>
                                      </p:cBhvr>
                                      <p:tavLst>
                                        <p:tav tm="0">
                                          <p:val>
                                            <p:clrVal>
                                              <a:schemeClr val="accent2"/>
                                            </p:clrVal>
                                          </p:val>
                                        </p:tav>
                                        <p:tav tm="50000">
                                          <p:val>
                                            <p:clrVal>
                                              <a:schemeClr val="hlink"/>
                                            </p:clrVal>
                                          </p:val>
                                        </p:tav>
                                      </p:tavLst>
                                    </p:anim>
                                    <p:set>
                                      <p:cBhvr>
                                        <p:cTn id="9" dur="100"/>
                                        <p:tgtEl>
                                          <p:spTgt spid="7"/>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5" presetClass="exit" presetSubtype="10" fill="hold" grpId="6" nodeType="clickEffect">
                                  <p:stCondLst>
                                    <p:cond delay="0"/>
                                  </p:stCondLst>
                                  <p:iterate type="lt">
                                    <p:tmPct val="0"/>
                                  </p:iterate>
                                  <p:childTnLst>
                                    <p:animEffect transition="out" filter="checkerboard(across)">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5"/>
      <p:bldP spid="7" grpId="6"/>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Subtitle 2"/>
          <p:cNvSpPr txBox="1">
            <a:spLocks/>
          </p:cNvSpPr>
          <p:nvPr/>
        </p:nvSpPr>
        <p:spPr>
          <a:xfrm>
            <a:off x="381000" y="457200"/>
            <a:ext cx="8077200" cy="6172200"/>
          </a:xfrm>
          <a:prstGeom prst="rect">
            <a:avLst/>
          </a:prstGeom>
        </p:spPr>
        <p:txBody>
          <a:bodyPr>
            <a:normAutofit/>
          </a:bodyPr>
          <a:lstStyle/>
          <a:p>
            <a:pPr marL="448056" marR="0" lvl="0" indent="-384048" algn="ctr" defTabSz="914400" rtl="0" eaLnBrk="1" fontAlgn="auto" latinLnBrk="0" hangingPunct="1">
              <a:lnSpc>
                <a:spcPct val="100000"/>
              </a:lnSpc>
              <a:spcBef>
                <a:spcPct val="20000"/>
              </a:spcBef>
              <a:spcAft>
                <a:spcPts val="0"/>
              </a:spcAft>
              <a:buClr>
                <a:schemeClr val="accent1"/>
              </a:buClr>
              <a:buSzPct val="80000"/>
              <a:buFont typeface="Wingdings 2"/>
              <a:buChar char=""/>
              <a:tabLst/>
              <a:defRPr/>
            </a:pPr>
            <a:r>
              <a:rPr kumimoji="0" lang="en-US" sz="3800" b="0" i="0" u="none" strike="noStrike" kern="1200" cap="none" spc="0" normalizeH="0" baseline="0" noProof="0" dirty="0" smtClean="0">
                <a:ln>
                  <a:noFill/>
                </a:ln>
                <a:solidFill>
                  <a:schemeClr val="tx1"/>
                </a:solidFill>
                <a:effectLst/>
                <a:uLnTx/>
                <a:uFillTx/>
                <a:latin typeface="+mn-lt"/>
                <a:ea typeface="+mn-ea"/>
                <a:cs typeface="+mn-cs"/>
              </a:rPr>
              <a:t>Cybercrime or computer oriented crime, is a crime that involve a computer and a network. The computer may have been used in the commission of a crime, or it may be the target. Cybercrime may threaten a person, company or a nation’s security and financial health.</a:t>
            </a:r>
            <a:endParaRPr kumimoji="0" lang="en-US" sz="38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slow"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1000"/>
                                  </p:iterate>
                                  <p:childTnLst>
                                    <p:set>
                                      <p:cBhvr>
                                        <p:cTn id="6" dur="1" fill="hold">
                                          <p:stCondLst>
                                            <p:cond delay="0"/>
                                          </p:stCondLst>
                                        </p:cTn>
                                        <p:tgtEl>
                                          <p:spTgt spid="4"/>
                                        </p:tgtEl>
                                        <p:attrNameLst>
                                          <p:attrName>style.visibility</p:attrName>
                                        </p:attrNameLst>
                                      </p:cBhvr>
                                      <p:to>
                                        <p:strVal val="visible"/>
                                      </p:to>
                                    </p:set>
                                    <p:anim calcmode="discrete" valueType="clr">
                                      <p:cBhvr override="childStyle">
                                        <p:cTn id="7" dur="150"/>
                                        <p:tgtEl>
                                          <p:spTgt spid="4"/>
                                        </p:tgtEl>
                                        <p:attrNameLst>
                                          <p:attrName>style.color</p:attrName>
                                        </p:attrNameLst>
                                      </p:cBhvr>
                                      <p:tavLst>
                                        <p:tav tm="0">
                                          <p:val>
                                            <p:clrVal>
                                              <a:schemeClr val="accent2"/>
                                            </p:clrVal>
                                          </p:val>
                                        </p:tav>
                                        <p:tav tm="50000">
                                          <p:val>
                                            <p:clrVal>
                                              <a:schemeClr val="hlink"/>
                                            </p:clrVal>
                                          </p:val>
                                        </p:tav>
                                      </p:tavLst>
                                    </p:anim>
                                    <p:anim calcmode="discrete" valueType="clr">
                                      <p:cBhvr>
                                        <p:cTn id="8" dur="150"/>
                                        <p:tgtEl>
                                          <p:spTgt spid="4"/>
                                        </p:tgtEl>
                                        <p:attrNameLst>
                                          <p:attrName>fillcolor</p:attrName>
                                        </p:attrNameLst>
                                      </p:cBhvr>
                                      <p:tavLst>
                                        <p:tav tm="0">
                                          <p:val>
                                            <p:clrVal>
                                              <a:schemeClr val="accent2"/>
                                            </p:clrVal>
                                          </p:val>
                                        </p:tav>
                                        <p:tav tm="50000">
                                          <p:val>
                                            <p:clrVal>
                                              <a:schemeClr val="hlink"/>
                                            </p:clrVal>
                                          </p:val>
                                        </p:tav>
                                      </p:tavLst>
                                    </p:anim>
                                    <p:set>
                                      <p:cBhvr>
                                        <p:cTn id="9" dur="150"/>
                                        <p:tgtEl>
                                          <p:spTgt spid="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2" name="Title 1"/>
          <p:cNvSpPr txBox="1">
            <a:spLocks/>
          </p:cNvSpPr>
          <p:nvPr/>
        </p:nvSpPr>
        <p:spPr>
          <a:xfrm>
            <a:off x="1295400" y="1029494"/>
            <a:ext cx="7543800" cy="4304506"/>
          </a:xfrm>
          <a:prstGeom prst="rect">
            <a:avLst/>
          </a:prstGeom>
        </p:spPr>
        <p:txBody>
          <a:bodyPr/>
          <a:lstStyle/>
          <a:p>
            <a:pPr marL="484632" marR="0" lvl="0" indent="0" algn="l" defTabSz="914400" rtl="0" eaLnBrk="1" fontAlgn="auto" latinLnBrk="0" hangingPunct="1">
              <a:lnSpc>
                <a:spcPct val="100000"/>
              </a:lnSpc>
              <a:spcBef>
                <a:spcPct val="0"/>
              </a:spcBef>
              <a:spcAft>
                <a:spcPts val="0"/>
              </a:spcAft>
              <a:buClrTx/>
              <a:buSzTx/>
              <a:buFontTx/>
              <a:buNone/>
              <a:tabLst/>
              <a:defRPr/>
            </a:pPr>
            <a:r>
              <a:rPr kumimoji="0" lang="en-US" sz="7200" b="0" i="0" u="none" strike="noStrike" kern="1200" cap="none" spc="0" normalizeH="0" baseline="0" noProof="0" dirty="0" smtClean="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rPr>
              <a:t>History and where it started.</a:t>
            </a:r>
            <a:endParaRPr kumimoji="0" lang="en-US" sz="7200" b="0" i="0" u="none" strike="noStrike" kern="1200" cap="none" spc="0" normalizeH="0" baseline="0" noProof="0" dirty="0">
              <a:ln w="6350">
                <a:solidFill>
                  <a:schemeClr val="accent1">
                    <a:shade val="43000"/>
                  </a:schemeClr>
                </a:solidFill>
              </a:ln>
              <a:solidFill>
                <a:schemeClr val="accent1">
                  <a:tint val="83000"/>
                  <a:satMod val="150000"/>
                </a:schemeClr>
              </a:solidFill>
              <a:effectLst>
                <a:outerShdw blurRad="26000" dist="26000" dir="14500000" algn="tl" rotWithShape="0">
                  <a:srgbClr val="000000">
                    <a:alpha val="40000"/>
                  </a:srgbClr>
                </a:outerShdw>
              </a:effectLst>
              <a:uLnTx/>
              <a:uFillTx/>
              <a:latin typeface="+mj-lt"/>
              <a:ea typeface="+mj-ea"/>
              <a:cs typeface="+mj-cs"/>
            </a:endParaRPr>
          </a:p>
        </p:txBody>
      </p:sp>
    </p:spTree>
  </p:cSld>
  <p:clrMapOvr>
    <a:masterClrMapping/>
  </p:clrMapOvr>
  <p:transition spd="slow" advTm="15000">
    <p:randomBa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
                                        </p:tgtEl>
                                        <p:attrNameLst>
                                          <p:attrName>style.visibility</p:attrName>
                                        </p:attrNameLst>
                                      </p:cBhvr>
                                      <p:to>
                                        <p:strVal val="visible"/>
                                      </p:to>
                                    </p:set>
                                    <p:anim calcmode="discrete" valueType="clr">
                                      <p:cBhvr override="childStyle">
                                        <p:cTn id="7" dur="150"/>
                                        <p:tgtEl>
                                          <p:spTgt spid="2"/>
                                        </p:tgtEl>
                                        <p:attrNameLst>
                                          <p:attrName>style.color</p:attrName>
                                        </p:attrNameLst>
                                      </p:cBhvr>
                                      <p:tavLst>
                                        <p:tav tm="0">
                                          <p:val>
                                            <p:clrVal>
                                              <a:schemeClr val="accent2"/>
                                            </p:clrVal>
                                          </p:val>
                                        </p:tav>
                                        <p:tav tm="50000">
                                          <p:val>
                                            <p:clrVal>
                                              <a:schemeClr val="hlink"/>
                                            </p:clrVal>
                                          </p:val>
                                        </p:tav>
                                      </p:tavLst>
                                    </p:anim>
                                    <p:anim calcmode="discrete" valueType="clr">
                                      <p:cBhvr>
                                        <p:cTn id="8" dur="150"/>
                                        <p:tgtEl>
                                          <p:spTgt spid="2"/>
                                        </p:tgtEl>
                                        <p:attrNameLst>
                                          <p:attrName>fillcolor</p:attrName>
                                        </p:attrNameLst>
                                      </p:cBhvr>
                                      <p:tavLst>
                                        <p:tav tm="0">
                                          <p:val>
                                            <p:clrVal>
                                              <a:schemeClr val="accent2"/>
                                            </p:clrVal>
                                          </p:val>
                                        </p:tav>
                                        <p:tav tm="50000">
                                          <p:val>
                                            <p:clrVal>
                                              <a:schemeClr val="hlink"/>
                                            </p:clrVal>
                                          </p:val>
                                        </p:tav>
                                      </p:tavLst>
                                    </p:anim>
                                    <p:set>
                                      <p:cBhvr>
                                        <p:cTn id="9" dur="150"/>
                                        <p:tgtEl>
                                          <p:spTgt spid="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9" name="Content Placeholder 8"/>
          <p:cNvSpPr>
            <a:spLocks noGrp="1"/>
          </p:cNvSpPr>
          <p:nvPr>
            <p:ph idx="1"/>
          </p:nvPr>
        </p:nvSpPr>
        <p:spPr>
          <a:xfrm>
            <a:off x="457200" y="533400"/>
            <a:ext cx="8229600" cy="5921408"/>
          </a:xfrm>
        </p:spPr>
        <p:txBody>
          <a:bodyPr>
            <a:normAutofit/>
          </a:bodyPr>
          <a:lstStyle/>
          <a:p>
            <a:r>
              <a:rPr lang="en-US" dirty="0" smtClean="0"/>
              <a:t>The extract origin of cyber crime, the very first instance in which some one committed a crime across a computer network, is impossible to know.</a:t>
            </a:r>
          </a:p>
          <a:p>
            <a:r>
              <a:rPr lang="en-US" dirty="0" smtClean="0"/>
              <a:t>First case of use of computer for theft was in 1973, A teller at a local New York bank used a computer to embezzle over $2 million dollars.</a:t>
            </a:r>
          </a:p>
          <a:p>
            <a:r>
              <a:rPr lang="en-US" dirty="0" smtClean="0"/>
              <a:t>The first spam email took place in the year 1928.</a:t>
            </a:r>
          </a:p>
          <a:p>
            <a:endParaRPr lang="en-US" dirty="0" smtClean="0"/>
          </a:p>
          <a:p>
            <a:endParaRPr lang="en-US" dirty="0"/>
          </a:p>
        </p:txBody>
      </p:sp>
    </p:spTree>
  </p:cSld>
  <p:clrMapOvr>
    <a:masterClrMapping/>
  </p:clrMapOvr>
  <p:transition advTm="5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9">
                                            <p:txEl>
                                              <p:pRg st="0" end="0"/>
                                            </p:txEl>
                                          </p:spTgt>
                                        </p:tgtEl>
                                        <p:attrNameLst>
                                          <p:attrName>style.visibility</p:attrName>
                                        </p:attrNameLst>
                                      </p:cBhvr>
                                      <p:to>
                                        <p:strVal val="visible"/>
                                      </p:to>
                                    </p:set>
                                    <p:anim calcmode="discrete" valueType="clr">
                                      <p:cBhvr override="childStyle">
                                        <p:cTn id="7" dur="150"/>
                                        <p:tgtEl>
                                          <p:spTgt spid="9">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50"/>
                                        <p:tgtEl>
                                          <p:spTgt spid="9">
                                            <p:txEl>
                                              <p:pRg st="0" end="0"/>
                                            </p:txEl>
                                          </p:spTgt>
                                        </p:tgtEl>
                                        <p:attrNameLst>
                                          <p:attrName>fillcolor</p:attrName>
                                        </p:attrNameLst>
                                      </p:cBhvr>
                                      <p:tavLst>
                                        <p:tav tm="0">
                                          <p:val>
                                            <p:clrVal>
                                              <a:schemeClr val="accent2"/>
                                            </p:clrVal>
                                          </p:val>
                                        </p:tav>
                                        <p:tav tm="50000">
                                          <p:val>
                                            <p:clrVal>
                                              <a:schemeClr val="hlink"/>
                                            </p:clrVal>
                                          </p:val>
                                        </p:tav>
                                      </p:tavLst>
                                    </p:anim>
                                    <p:set>
                                      <p:cBhvr>
                                        <p:cTn id="9" dur="150"/>
                                        <p:tgtEl>
                                          <p:spTgt spid="9">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9">
                                            <p:txEl>
                                              <p:pRg st="1" end="1"/>
                                            </p:txEl>
                                          </p:spTgt>
                                        </p:tgtEl>
                                        <p:attrNameLst>
                                          <p:attrName>style.visibility</p:attrName>
                                        </p:attrNameLst>
                                      </p:cBhvr>
                                      <p:to>
                                        <p:strVal val="visible"/>
                                      </p:to>
                                    </p:set>
                                    <p:anim calcmode="discrete" valueType="clr">
                                      <p:cBhvr override="childStyle">
                                        <p:cTn id="14" dur="150"/>
                                        <p:tgtEl>
                                          <p:spTgt spid="9">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150"/>
                                        <p:tgtEl>
                                          <p:spTgt spid="9">
                                            <p:txEl>
                                              <p:pRg st="1" end="1"/>
                                            </p:txEl>
                                          </p:spTgt>
                                        </p:tgtEl>
                                        <p:attrNameLst>
                                          <p:attrName>fillcolor</p:attrName>
                                        </p:attrNameLst>
                                      </p:cBhvr>
                                      <p:tavLst>
                                        <p:tav tm="0">
                                          <p:val>
                                            <p:clrVal>
                                              <a:schemeClr val="accent2"/>
                                            </p:clrVal>
                                          </p:val>
                                        </p:tav>
                                        <p:tav tm="50000">
                                          <p:val>
                                            <p:clrVal>
                                              <a:schemeClr val="hlink"/>
                                            </p:clrVal>
                                          </p:val>
                                        </p:tav>
                                      </p:tavLst>
                                    </p:anim>
                                    <p:set>
                                      <p:cBhvr>
                                        <p:cTn id="16" dur="150"/>
                                        <p:tgtEl>
                                          <p:spTgt spid="9">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9">
                                            <p:txEl>
                                              <p:pRg st="2" end="2"/>
                                            </p:txEl>
                                          </p:spTgt>
                                        </p:tgtEl>
                                        <p:attrNameLst>
                                          <p:attrName>style.visibility</p:attrName>
                                        </p:attrNameLst>
                                      </p:cBhvr>
                                      <p:to>
                                        <p:strVal val="visible"/>
                                      </p:to>
                                    </p:set>
                                    <p:anim calcmode="discrete" valueType="clr">
                                      <p:cBhvr override="childStyle">
                                        <p:cTn id="21" dur="150"/>
                                        <p:tgtEl>
                                          <p:spTgt spid="9">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150"/>
                                        <p:tgtEl>
                                          <p:spTgt spid="9">
                                            <p:txEl>
                                              <p:pRg st="2" end="2"/>
                                            </p:txEl>
                                          </p:spTgt>
                                        </p:tgtEl>
                                        <p:attrNameLst>
                                          <p:attrName>fillcolor</p:attrName>
                                        </p:attrNameLst>
                                      </p:cBhvr>
                                      <p:tavLst>
                                        <p:tav tm="0">
                                          <p:val>
                                            <p:clrVal>
                                              <a:schemeClr val="accent2"/>
                                            </p:clrVal>
                                          </p:val>
                                        </p:tav>
                                        <p:tav tm="50000">
                                          <p:val>
                                            <p:clrVal>
                                              <a:schemeClr val="hlink"/>
                                            </p:clrVal>
                                          </p:val>
                                        </p:tav>
                                      </p:tavLst>
                                    </p:anim>
                                    <p:set>
                                      <p:cBhvr>
                                        <p:cTn id="23" dur="150"/>
                                        <p:tgtEl>
                                          <p:spTgt spid="9">
                                            <p:txEl>
                                              <p:pRg st="2" end="2"/>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6" presetClass="exit" presetSubtype="0" fill="hold" nodeType="clickEffect">
                                  <p:stCondLst>
                                    <p:cond delay="0"/>
                                  </p:stCondLst>
                                  <p:iterate type="lt">
                                    <p:tmPct val="0"/>
                                  </p:iterate>
                                  <p:childTnLst>
                                    <p:animEffect transition="out" filter="wipe(down)">
                                      <p:cBhvr>
                                        <p:cTn id="27" dur="180" accel="50000">
                                          <p:stCondLst>
                                            <p:cond delay="1820"/>
                                          </p:stCondLst>
                                        </p:cTn>
                                        <p:tgtEl>
                                          <p:spTgt spid="9">
                                            <p:txEl>
                                              <p:pRg st="0" end="0"/>
                                            </p:txEl>
                                          </p:spTgt>
                                        </p:tgtEl>
                                      </p:cBhvr>
                                    </p:animEffect>
                                    <p:anim calcmode="lin" valueType="num">
                                      <p:cBhvr>
                                        <p:cTn id="28" dur="1822" tmFilter="0,0; 0.14,0.31; 0.43,0.73; 0.71,0.91; 1.0,1.0">
                                          <p:stCondLst>
                                            <p:cond delay="0"/>
                                          </p:stCondLst>
                                        </p:cTn>
                                        <p:tgtEl>
                                          <p:spTgt spid="9">
                                            <p:txEl>
                                              <p:pRg st="0" end="0"/>
                                            </p:txEl>
                                          </p:spTgt>
                                        </p:tgtEl>
                                        <p:attrNameLst>
                                          <p:attrName>ppt_x</p:attrName>
                                        </p:attrNameLst>
                                      </p:cBhvr>
                                      <p:tavLst>
                                        <p:tav tm="0">
                                          <p:val>
                                            <p:strVal val="ppt_x"/>
                                          </p:val>
                                        </p:tav>
                                        <p:tav tm="100000">
                                          <p:val>
                                            <p:strVal val="#ppt_x+0.25"/>
                                          </p:val>
                                        </p:tav>
                                      </p:tavLst>
                                    </p:anim>
                                    <p:anim calcmode="lin" valueType="num">
                                      <p:cBhvr>
                                        <p:cTn id="29" dur="178">
                                          <p:stCondLst>
                                            <p:cond delay="1822"/>
                                          </p:stCondLst>
                                        </p:cTn>
                                        <p:tgtEl>
                                          <p:spTgt spid="9">
                                            <p:txEl>
                                              <p:pRg st="0" end="0"/>
                                            </p:txEl>
                                          </p:spTgt>
                                        </p:tgtEl>
                                        <p:attrNameLst>
                                          <p:attrName>ppt_x</p:attrName>
                                        </p:attrNameLst>
                                      </p:cBhvr>
                                      <p:tavLst>
                                        <p:tav tm="0">
                                          <p:val>
                                            <p:strVal val="ppt_x"/>
                                          </p:val>
                                        </p:tav>
                                        <p:tav tm="100000">
                                          <p:val>
                                            <p:strVal val="ppt_x"/>
                                          </p:val>
                                        </p:tav>
                                      </p:tavLst>
                                    </p:anim>
                                    <p:anim calcmode="lin" valueType="num">
                                      <p:cBhvr>
                                        <p:cTn id="30" dur="664" tmFilter="0.0,0.0;0.25,0.07;0.50,0.2;0.75,0.467;1.0,1.0">
                                          <p:stCondLst>
                                            <p:cond delay="0"/>
                                          </p:stCondLst>
                                        </p:cTn>
                                        <p:tgtEl>
                                          <p:spTgt spid="9">
                                            <p:txEl>
                                              <p:pRg st="0" end="0"/>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31" dur="664" tmFilter="0, 0; 0.125,0.2665; 0.25,0.4; 0.375,0.465; 0.5,0.5;  0.625,0.535; 0.75,0.6; 0.875,0.7335; 1,1">
                                          <p:stCondLst>
                                            <p:cond delay="664"/>
                                          </p:stCondLst>
                                        </p:cTn>
                                        <p:tgtEl>
                                          <p:spTgt spid="9">
                                            <p:txEl>
                                              <p:pRg st="0" end="0"/>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32" dur="332" tmFilter="0, 0; 0.125,0.2665; 0.25,0.4; 0.375,0.465; 0.5,0.5;  0.625,0.535; 0.75,0.6; 0.875,0.7335; 1,1">
                                          <p:stCondLst>
                                            <p:cond delay="1324"/>
                                          </p:stCondLst>
                                        </p:cTn>
                                        <p:tgtEl>
                                          <p:spTgt spid="9">
                                            <p:txEl>
                                              <p:pRg st="0" end="0"/>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33" dur="164" tmFilter="0, 0; 0.125,0.2665; 0.25,0.4; 0.375,0.465; 0.5,0.5;  0.625,0.535; 0.75,0.6; 0.875,0.7335; 1,1">
                                          <p:stCondLst>
                                            <p:cond delay="1656"/>
                                          </p:stCondLst>
                                        </p:cTn>
                                        <p:tgtEl>
                                          <p:spTgt spid="9">
                                            <p:txEl>
                                              <p:pRg st="0" end="0"/>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34" dur="180" accel="50000">
                                          <p:stCondLst>
                                            <p:cond delay="1820"/>
                                          </p:stCondLst>
                                        </p:cTn>
                                        <p:tgtEl>
                                          <p:spTgt spid="9">
                                            <p:txEl>
                                              <p:pRg st="0" end="0"/>
                                            </p:txEl>
                                          </p:spTgt>
                                        </p:tgtEl>
                                        <p:attrNameLst>
                                          <p:attrName>ppt_y</p:attrName>
                                        </p:attrNameLst>
                                      </p:cBhvr>
                                      <p:tavLst>
                                        <p:tav tm="0">
                                          <p:val>
                                            <p:strVal val="ppt_y"/>
                                          </p:val>
                                        </p:tav>
                                        <p:tav tm="100000">
                                          <p:val>
                                            <p:strVal val="ppt_y+ppt_h"/>
                                          </p:val>
                                        </p:tav>
                                      </p:tavLst>
                                    </p:anim>
                                    <p:animScale>
                                      <p:cBhvr>
                                        <p:cTn id="35" dur="26">
                                          <p:stCondLst>
                                            <p:cond delay="620"/>
                                          </p:stCondLst>
                                        </p:cTn>
                                        <p:tgtEl>
                                          <p:spTgt spid="9">
                                            <p:txEl>
                                              <p:pRg st="0" end="0"/>
                                            </p:txEl>
                                          </p:spTgt>
                                        </p:tgtEl>
                                      </p:cBhvr>
                                      <p:to x="100000" y="60000"/>
                                    </p:animScale>
                                    <p:animScale>
                                      <p:cBhvr>
                                        <p:cTn id="36" dur="166" decel="50000">
                                          <p:stCondLst>
                                            <p:cond delay="646"/>
                                          </p:stCondLst>
                                        </p:cTn>
                                        <p:tgtEl>
                                          <p:spTgt spid="9">
                                            <p:txEl>
                                              <p:pRg st="0" end="0"/>
                                            </p:txEl>
                                          </p:spTgt>
                                        </p:tgtEl>
                                      </p:cBhvr>
                                      <p:to x="100000" y="100000"/>
                                    </p:animScale>
                                    <p:animScale>
                                      <p:cBhvr>
                                        <p:cTn id="37" dur="26">
                                          <p:stCondLst>
                                            <p:cond delay="1312"/>
                                          </p:stCondLst>
                                        </p:cTn>
                                        <p:tgtEl>
                                          <p:spTgt spid="9">
                                            <p:txEl>
                                              <p:pRg st="0" end="0"/>
                                            </p:txEl>
                                          </p:spTgt>
                                        </p:tgtEl>
                                      </p:cBhvr>
                                      <p:to x="100000" y="80000"/>
                                    </p:animScale>
                                    <p:animScale>
                                      <p:cBhvr>
                                        <p:cTn id="38" dur="166" decel="50000">
                                          <p:stCondLst>
                                            <p:cond delay="1338"/>
                                          </p:stCondLst>
                                        </p:cTn>
                                        <p:tgtEl>
                                          <p:spTgt spid="9">
                                            <p:txEl>
                                              <p:pRg st="0" end="0"/>
                                            </p:txEl>
                                          </p:spTgt>
                                        </p:tgtEl>
                                      </p:cBhvr>
                                      <p:to x="100000" y="100000"/>
                                    </p:animScale>
                                    <p:animScale>
                                      <p:cBhvr>
                                        <p:cTn id="39" dur="26">
                                          <p:stCondLst>
                                            <p:cond delay="1642"/>
                                          </p:stCondLst>
                                        </p:cTn>
                                        <p:tgtEl>
                                          <p:spTgt spid="9">
                                            <p:txEl>
                                              <p:pRg st="0" end="0"/>
                                            </p:txEl>
                                          </p:spTgt>
                                        </p:tgtEl>
                                      </p:cBhvr>
                                      <p:to x="100000" y="90000"/>
                                    </p:animScale>
                                    <p:animScale>
                                      <p:cBhvr>
                                        <p:cTn id="40" dur="166" decel="50000">
                                          <p:stCondLst>
                                            <p:cond delay="1668"/>
                                          </p:stCondLst>
                                        </p:cTn>
                                        <p:tgtEl>
                                          <p:spTgt spid="9">
                                            <p:txEl>
                                              <p:pRg st="0" end="0"/>
                                            </p:txEl>
                                          </p:spTgt>
                                        </p:tgtEl>
                                      </p:cBhvr>
                                      <p:to x="100000" y="100000"/>
                                    </p:animScale>
                                    <p:animScale>
                                      <p:cBhvr>
                                        <p:cTn id="41" dur="26">
                                          <p:stCondLst>
                                            <p:cond delay="1808"/>
                                          </p:stCondLst>
                                        </p:cTn>
                                        <p:tgtEl>
                                          <p:spTgt spid="9">
                                            <p:txEl>
                                              <p:pRg st="0" end="0"/>
                                            </p:txEl>
                                          </p:spTgt>
                                        </p:tgtEl>
                                      </p:cBhvr>
                                      <p:to x="100000" y="95000"/>
                                    </p:animScale>
                                    <p:animScale>
                                      <p:cBhvr>
                                        <p:cTn id="42" dur="166" decel="50000">
                                          <p:stCondLst>
                                            <p:cond delay="1834"/>
                                          </p:stCondLst>
                                        </p:cTn>
                                        <p:tgtEl>
                                          <p:spTgt spid="9">
                                            <p:txEl>
                                              <p:pRg st="0" end="0"/>
                                            </p:txEl>
                                          </p:spTgt>
                                        </p:tgtEl>
                                      </p:cBhvr>
                                      <p:to x="100000" y="100000"/>
                                    </p:animScale>
                                    <p:set>
                                      <p:cBhvr>
                                        <p:cTn id="43" dur="1" fill="hold">
                                          <p:stCondLst>
                                            <p:cond delay="1999"/>
                                          </p:stCondLst>
                                        </p:cTn>
                                        <p:tgtEl>
                                          <p:spTgt spid="9">
                                            <p:txEl>
                                              <p:pRg st="0" end="0"/>
                                            </p:txEl>
                                          </p:spTgt>
                                        </p:tgtEl>
                                        <p:attrNameLst>
                                          <p:attrName>style.visibility</p:attrName>
                                        </p:attrNameLst>
                                      </p:cBhvr>
                                      <p:to>
                                        <p:strVal val="hidden"/>
                                      </p:to>
                                    </p:set>
                                  </p:childTnLst>
                                </p:cTn>
                              </p:par>
                              <p:par>
                                <p:cTn id="44" presetID="26" presetClass="exit" presetSubtype="0" fill="hold" nodeType="withEffect">
                                  <p:stCondLst>
                                    <p:cond delay="0"/>
                                  </p:stCondLst>
                                  <p:iterate type="lt">
                                    <p:tmPct val="0"/>
                                  </p:iterate>
                                  <p:childTnLst>
                                    <p:animEffect transition="out" filter="wipe(down)">
                                      <p:cBhvr>
                                        <p:cTn id="45" dur="180" accel="50000">
                                          <p:stCondLst>
                                            <p:cond delay="1820"/>
                                          </p:stCondLst>
                                        </p:cTn>
                                        <p:tgtEl>
                                          <p:spTgt spid="9">
                                            <p:txEl>
                                              <p:pRg st="1" end="1"/>
                                            </p:txEl>
                                          </p:spTgt>
                                        </p:tgtEl>
                                      </p:cBhvr>
                                    </p:animEffect>
                                    <p:anim calcmode="lin" valueType="num">
                                      <p:cBhvr>
                                        <p:cTn id="46" dur="1822" tmFilter="0,0; 0.14,0.31; 0.43,0.73; 0.71,0.91; 1.0,1.0">
                                          <p:stCondLst>
                                            <p:cond delay="0"/>
                                          </p:stCondLst>
                                        </p:cTn>
                                        <p:tgtEl>
                                          <p:spTgt spid="9">
                                            <p:txEl>
                                              <p:pRg st="1" end="1"/>
                                            </p:txEl>
                                          </p:spTgt>
                                        </p:tgtEl>
                                        <p:attrNameLst>
                                          <p:attrName>ppt_x</p:attrName>
                                        </p:attrNameLst>
                                      </p:cBhvr>
                                      <p:tavLst>
                                        <p:tav tm="0">
                                          <p:val>
                                            <p:strVal val="ppt_x"/>
                                          </p:val>
                                        </p:tav>
                                        <p:tav tm="100000">
                                          <p:val>
                                            <p:strVal val="#ppt_x+0.25"/>
                                          </p:val>
                                        </p:tav>
                                      </p:tavLst>
                                    </p:anim>
                                    <p:anim calcmode="lin" valueType="num">
                                      <p:cBhvr>
                                        <p:cTn id="47" dur="178">
                                          <p:stCondLst>
                                            <p:cond delay="1822"/>
                                          </p:stCondLst>
                                        </p:cTn>
                                        <p:tgtEl>
                                          <p:spTgt spid="9">
                                            <p:txEl>
                                              <p:pRg st="1" end="1"/>
                                            </p:txEl>
                                          </p:spTgt>
                                        </p:tgtEl>
                                        <p:attrNameLst>
                                          <p:attrName>ppt_x</p:attrName>
                                        </p:attrNameLst>
                                      </p:cBhvr>
                                      <p:tavLst>
                                        <p:tav tm="0">
                                          <p:val>
                                            <p:strVal val="ppt_x"/>
                                          </p:val>
                                        </p:tav>
                                        <p:tav tm="100000">
                                          <p:val>
                                            <p:strVal val="ppt_x"/>
                                          </p:val>
                                        </p:tav>
                                      </p:tavLst>
                                    </p:anim>
                                    <p:anim calcmode="lin" valueType="num">
                                      <p:cBhvr>
                                        <p:cTn id="48" dur="664" tmFilter="0.0,0.0;0.25,0.07;0.50,0.2;0.75,0.467;1.0,1.0">
                                          <p:stCondLst>
                                            <p:cond delay="0"/>
                                          </p:stCondLst>
                                        </p:cTn>
                                        <p:tgtEl>
                                          <p:spTgt spid="9">
                                            <p:txEl>
                                              <p:pRg st="1" end="1"/>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49" dur="664" tmFilter="0, 0; 0.125,0.2665; 0.25,0.4; 0.375,0.465; 0.5,0.5;  0.625,0.535; 0.75,0.6; 0.875,0.7335; 1,1">
                                          <p:stCondLst>
                                            <p:cond delay="664"/>
                                          </p:stCondLst>
                                        </p:cTn>
                                        <p:tgtEl>
                                          <p:spTgt spid="9">
                                            <p:txEl>
                                              <p:pRg st="1" end="1"/>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50" dur="332" tmFilter="0, 0; 0.125,0.2665; 0.25,0.4; 0.375,0.465; 0.5,0.5;  0.625,0.535; 0.75,0.6; 0.875,0.7335; 1,1">
                                          <p:stCondLst>
                                            <p:cond delay="1324"/>
                                          </p:stCondLst>
                                        </p:cTn>
                                        <p:tgtEl>
                                          <p:spTgt spid="9">
                                            <p:txEl>
                                              <p:pRg st="1" end="1"/>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51" dur="164" tmFilter="0, 0; 0.125,0.2665; 0.25,0.4; 0.375,0.465; 0.5,0.5;  0.625,0.535; 0.75,0.6; 0.875,0.7335; 1,1">
                                          <p:stCondLst>
                                            <p:cond delay="1656"/>
                                          </p:stCondLst>
                                        </p:cTn>
                                        <p:tgtEl>
                                          <p:spTgt spid="9">
                                            <p:txEl>
                                              <p:pRg st="1" end="1"/>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52" dur="180" accel="50000">
                                          <p:stCondLst>
                                            <p:cond delay="1820"/>
                                          </p:stCondLst>
                                        </p:cTn>
                                        <p:tgtEl>
                                          <p:spTgt spid="9">
                                            <p:txEl>
                                              <p:pRg st="1" end="1"/>
                                            </p:txEl>
                                          </p:spTgt>
                                        </p:tgtEl>
                                        <p:attrNameLst>
                                          <p:attrName>ppt_y</p:attrName>
                                        </p:attrNameLst>
                                      </p:cBhvr>
                                      <p:tavLst>
                                        <p:tav tm="0">
                                          <p:val>
                                            <p:strVal val="ppt_y"/>
                                          </p:val>
                                        </p:tav>
                                        <p:tav tm="100000">
                                          <p:val>
                                            <p:strVal val="ppt_y+ppt_h"/>
                                          </p:val>
                                        </p:tav>
                                      </p:tavLst>
                                    </p:anim>
                                    <p:animScale>
                                      <p:cBhvr>
                                        <p:cTn id="53" dur="26">
                                          <p:stCondLst>
                                            <p:cond delay="620"/>
                                          </p:stCondLst>
                                        </p:cTn>
                                        <p:tgtEl>
                                          <p:spTgt spid="9">
                                            <p:txEl>
                                              <p:pRg st="1" end="1"/>
                                            </p:txEl>
                                          </p:spTgt>
                                        </p:tgtEl>
                                      </p:cBhvr>
                                      <p:to x="100000" y="60000"/>
                                    </p:animScale>
                                    <p:animScale>
                                      <p:cBhvr>
                                        <p:cTn id="54" dur="166" decel="50000">
                                          <p:stCondLst>
                                            <p:cond delay="646"/>
                                          </p:stCondLst>
                                        </p:cTn>
                                        <p:tgtEl>
                                          <p:spTgt spid="9">
                                            <p:txEl>
                                              <p:pRg st="1" end="1"/>
                                            </p:txEl>
                                          </p:spTgt>
                                        </p:tgtEl>
                                      </p:cBhvr>
                                      <p:to x="100000" y="100000"/>
                                    </p:animScale>
                                    <p:animScale>
                                      <p:cBhvr>
                                        <p:cTn id="55" dur="26">
                                          <p:stCondLst>
                                            <p:cond delay="1312"/>
                                          </p:stCondLst>
                                        </p:cTn>
                                        <p:tgtEl>
                                          <p:spTgt spid="9">
                                            <p:txEl>
                                              <p:pRg st="1" end="1"/>
                                            </p:txEl>
                                          </p:spTgt>
                                        </p:tgtEl>
                                      </p:cBhvr>
                                      <p:to x="100000" y="80000"/>
                                    </p:animScale>
                                    <p:animScale>
                                      <p:cBhvr>
                                        <p:cTn id="56" dur="166" decel="50000">
                                          <p:stCondLst>
                                            <p:cond delay="1338"/>
                                          </p:stCondLst>
                                        </p:cTn>
                                        <p:tgtEl>
                                          <p:spTgt spid="9">
                                            <p:txEl>
                                              <p:pRg st="1" end="1"/>
                                            </p:txEl>
                                          </p:spTgt>
                                        </p:tgtEl>
                                      </p:cBhvr>
                                      <p:to x="100000" y="100000"/>
                                    </p:animScale>
                                    <p:animScale>
                                      <p:cBhvr>
                                        <p:cTn id="57" dur="26">
                                          <p:stCondLst>
                                            <p:cond delay="1642"/>
                                          </p:stCondLst>
                                        </p:cTn>
                                        <p:tgtEl>
                                          <p:spTgt spid="9">
                                            <p:txEl>
                                              <p:pRg st="1" end="1"/>
                                            </p:txEl>
                                          </p:spTgt>
                                        </p:tgtEl>
                                      </p:cBhvr>
                                      <p:to x="100000" y="90000"/>
                                    </p:animScale>
                                    <p:animScale>
                                      <p:cBhvr>
                                        <p:cTn id="58" dur="166" decel="50000">
                                          <p:stCondLst>
                                            <p:cond delay="1668"/>
                                          </p:stCondLst>
                                        </p:cTn>
                                        <p:tgtEl>
                                          <p:spTgt spid="9">
                                            <p:txEl>
                                              <p:pRg st="1" end="1"/>
                                            </p:txEl>
                                          </p:spTgt>
                                        </p:tgtEl>
                                      </p:cBhvr>
                                      <p:to x="100000" y="100000"/>
                                    </p:animScale>
                                    <p:animScale>
                                      <p:cBhvr>
                                        <p:cTn id="59" dur="26">
                                          <p:stCondLst>
                                            <p:cond delay="1808"/>
                                          </p:stCondLst>
                                        </p:cTn>
                                        <p:tgtEl>
                                          <p:spTgt spid="9">
                                            <p:txEl>
                                              <p:pRg st="1" end="1"/>
                                            </p:txEl>
                                          </p:spTgt>
                                        </p:tgtEl>
                                      </p:cBhvr>
                                      <p:to x="100000" y="95000"/>
                                    </p:animScale>
                                    <p:animScale>
                                      <p:cBhvr>
                                        <p:cTn id="60" dur="166" decel="50000">
                                          <p:stCondLst>
                                            <p:cond delay="1834"/>
                                          </p:stCondLst>
                                        </p:cTn>
                                        <p:tgtEl>
                                          <p:spTgt spid="9">
                                            <p:txEl>
                                              <p:pRg st="1" end="1"/>
                                            </p:txEl>
                                          </p:spTgt>
                                        </p:tgtEl>
                                      </p:cBhvr>
                                      <p:to x="100000" y="100000"/>
                                    </p:animScale>
                                    <p:set>
                                      <p:cBhvr>
                                        <p:cTn id="61" dur="1" fill="hold">
                                          <p:stCondLst>
                                            <p:cond delay="1999"/>
                                          </p:stCondLst>
                                        </p:cTn>
                                        <p:tgtEl>
                                          <p:spTgt spid="9">
                                            <p:txEl>
                                              <p:pRg st="1" end="1"/>
                                            </p:txEl>
                                          </p:spTgt>
                                        </p:tgtEl>
                                        <p:attrNameLst>
                                          <p:attrName>style.visibility</p:attrName>
                                        </p:attrNameLst>
                                      </p:cBhvr>
                                      <p:to>
                                        <p:strVal val="hidden"/>
                                      </p:to>
                                    </p:set>
                                  </p:childTnLst>
                                </p:cTn>
                              </p:par>
                              <p:par>
                                <p:cTn id="62" presetID="26" presetClass="exit" presetSubtype="0" fill="hold" nodeType="withEffect">
                                  <p:stCondLst>
                                    <p:cond delay="0"/>
                                  </p:stCondLst>
                                  <p:iterate type="lt">
                                    <p:tmPct val="0"/>
                                  </p:iterate>
                                  <p:childTnLst>
                                    <p:animEffect transition="out" filter="wipe(down)">
                                      <p:cBhvr>
                                        <p:cTn id="63" dur="180" accel="50000">
                                          <p:stCondLst>
                                            <p:cond delay="1820"/>
                                          </p:stCondLst>
                                        </p:cTn>
                                        <p:tgtEl>
                                          <p:spTgt spid="9">
                                            <p:txEl>
                                              <p:pRg st="2" end="2"/>
                                            </p:txEl>
                                          </p:spTgt>
                                        </p:tgtEl>
                                      </p:cBhvr>
                                    </p:animEffect>
                                    <p:anim calcmode="lin" valueType="num">
                                      <p:cBhvr>
                                        <p:cTn id="64" dur="1822" tmFilter="0,0; 0.14,0.31; 0.43,0.73; 0.71,0.91; 1.0,1.0">
                                          <p:stCondLst>
                                            <p:cond delay="0"/>
                                          </p:stCondLst>
                                        </p:cTn>
                                        <p:tgtEl>
                                          <p:spTgt spid="9">
                                            <p:txEl>
                                              <p:pRg st="2" end="2"/>
                                            </p:txEl>
                                          </p:spTgt>
                                        </p:tgtEl>
                                        <p:attrNameLst>
                                          <p:attrName>ppt_x</p:attrName>
                                        </p:attrNameLst>
                                      </p:cBhvr>
                                      <p:tavLst>
                                        <p:tav tm="0">
                                          <p:val>
                                            <p:strVal val="ppt_x"/>
                                          </p:val>
                                        </p:tav>
                                        <p:tav tm="100000">
                                          <p:val>
                                            <p:strVal val="#ppt_x+0.25"/>
                                          </p:val>
                                        </p:tav>
                                      </p:tavLst>
                                    </p:anim>
                                    <p:anim calcmode="lin" valueType="num">
                                      <p:cBhvr>
                                        <p:cTn id="65" dur="178">
                                          <p:stCondLst>
                                            <p:cond delay="1822"/>
                                          </p:stCondLst>
                                        </p:cTn>
                                        <p:tgtEl>
                                          <p:spTgt spid="9">
                                            <p:txEl>
                                              <p:pRg st="2" end="2"/>
                                            </p:txEl>
                                          </p:spTgt>
                                        </p:tgtEl>
                                        <p:attrNameLst>
                                          <p:attrName>ppt_x</p:attrName>
                                        </p:attrNameLst>
                                      </p:cBhvr>
                                      <p:tavLst>
                                        <p:tav tm="0">
                                          <p:val>
                                            <p:strVal val="ppt_x"/>
                                          </p:val>
                                        </p:tav>
                                        <p:tav tm="100000">
                                          <p:val>
                                            <p:strVal val="ppt_x"/>
                                          </p:val>
                                        </p:tav>
                                      </p:tavLst>
                                    </p:anim>
                                    <p:anim calcmode="lin" valueType="num">
                                      <p:cBhvr>
                                        <p:cTn id="66" dur="664" tmFilter="0.0,0.0;0.25,0.07;0.50,0.2;0.75,0.467;1.0,1.0">
                                          <p:stCondLst>
                                            <p:cond delay="0"/>
                                          </p:stCondLst>
                                        </p:cTn>
                                        <p:tgtEl>
                                          <p:spTgt spid="9">
                                            <p:txEl>
                                              <p:pRg st="2" end="2"/>
                                            </p:txEl>
                                          </p:spTgt>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67" dur="664" tmFilter="0, 0; 0.125,0.2665; 0.25,0.4; 0.375,0.465; 0.5,0.5;  0.625,0.535; 0.75,0.6; 0.875,0.7335; 1,1">
                                          <p:stCondLst>
                                            <p:cond delay="664"/>
                                          </p:stCondLst>
                                        </p:cTn>
                                        <p:tgtEl>
                                          <p:spTgt spid="9">
                                            <p:txEl>
                                              <p:pRg st="2" end="2"/>
                                            </p:txEl>
                                          </p:spTgt>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68" dur="332" tmFilter="0, 0; 0.125,0.2665; 0.25,0.4; 0.375,0.465; 0.5,0.5;  0.625,0.535; 0.75,0.6; 0.875,0.7335; 1,1">
                                          <p:stCondLst>
                                            <p:cond delay="1324"/>
                                          </p:stCondLst>
                                        </p:cTn>
                                        <p:tgtEl>
                                          <p:spTgt spid="9">
                                            <p:txEl>
                                              <p:pRg st="2" end="2"/>
                                            </p:txEl>
                                          </p:spTgt>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69" dur="164" tmFilter="0, 0; 0.125,0.2665; 0.25,0.4; 0.375,0.465; 0.5,0.5;  0.625,0.535; 0.75,0.6; 0.875,0.7335; 1,1">
                                          <p:stCondLst>
                                            <p:cond delay="1656"/>
                                          </p:stCondLst>
                                        </p:cTn>
                                        <p:tgtEl>
                                          <p:spTgt spid="9">
                                            <p:txEl>
                                              <p:pRg st="2" end="2"/>
                                            </p:txEl>
                                          </p:spTgt>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70" dur="180" accel="50000">
                                          <p:stCondLst>
                                            <p:cond delay="1820"/>
                                          </p:stCondLst>
                                        </p:cTn>
                                        <p:tgtEl>
                                          <p:spTgt spid="9">
                                            <p:txEl>
                                              <p:pRg st="2" end="2"/>
                                            </p:txEl>
                                          </p:spTgt>
                                        </p:tgtEl>
                                        <p:attrNameLst>
                                          <p:attrName>ppt_y</p:attrName>
                                        </p:attrNameLst>
                                      </p:cBhvr>
                                      <p:tavLst>
                                        <p:tav tm="0">
                                          <p:val>
                                            <p:strVal val="ppt_y"/>
                                          </p:val>
                                        </p:tav>
                                        <p:tav tm="100000">
                                          <p:val>
                                            <p:strVal val="ppt_y+ppt_h"/>
                                          </p:val>
                                        </p:tav>
                                      </p:tavLst>
                                    </p:anim>
                                    <p:animScale>
                                      <p:cBhvr>
                                        <p:cTn id="71" dur="26">
                                          <p:stCondLst>
                                            <p:cond delay="620"/>
                                          </p:stCondLst>
                                        </p:cTn>
                                        <p:tgtEl>
                                          <p:spTgt spid="9">
                                            <p:txEl>
                                              <p:pRg st="2" end="2"/>
                                            </p:txEl>
                                          </p:spTgt>
                                        </p:tgtEl>
                                      </p:cBhvr>
                                      <p:to x="100000" y="60000"/>
                                    </p:animScale>
                                    <p:animScale>
                                      <p:cBhvr>
                                        <p:cTn id="72" dur="166" decel="50000">
                                          <p:stCondLst>
                                            <p:cond delay="646"/>
                                          </p:stCondLst>
                                        </p:cTn>
                                        <p:tgtEl>
                                          <p:spTgt spid="9">
                                            <p:txEl>
                                              <p:pRg st="2" end="2"/>
                                            </p:txEl>
                                          </p:spTgt>
                                        </p:tgtEl>
                                      </p:cBhvr>
                                      <p:to x="100000" y="100000"/>
                                    </p:animScale>
                                    <p:animScale>
                                      <p:cBhvr>
                                        <p:cTn id="73" dur="26">
                                          <p:stCondLst>
                                            <p:cond delay="1312"/>
                                          </p:stCondLst>
                                        </p:cTn>
                                        <p:tgtEl>
                                          <p:spTgt spid="9">
                                            <p:txEl>
                                              <p:pRg st="2" end="2"/>
                                            </p:txEl>
                                          </p:spTgt>
                                        </p:tgtEl>
                                      </p:cBhvr>
                                      <p:to x="100000" y="80000"/>
                                    </p:animScale>
                                    <p:animScale>
                                      <p:cBhvr>
                                        <p:cTn id="74" dur="166" decel="50000">
                                          <p:stCondLst>
                                            <p:cond delay="1338"/>
                                          </p:stCondLst>
                                        </p:cTn>
                                        <p:tgtEl>
                                          <p:spTgt spid="9">
                                            <p:txEl>
                                              <p:pRg st="2" end="2"/>
                                            </p:txEl>
                                          </p:spTgt>
                                        </p:tgtEl>
                                      </p:cBhvr>
                                      <p:to x="100000" y="100000"/>
                                    </p:animScale>
                                    <p:animScale>
                                      <p:cBhvr>
                                        <p:cTn id="75" dur="26">
                                          <p:stCondLst>
                                            <p:cond delay="1642"/>
                                          </p:stCondLst>
                                        </p:cTn>
                                        <p:tgtEl>
                                          <p:spTgt spid="9">
                                            <p:txEl>
                                              <p:pRg st="2" end="2"/>
                                            </p:txEl>
                                          </p:spTgt>
                                        </p:tgtEl>
                                      </p:cBhvr>
                                      <p:to x="100000" y="90000"/>
                                    </p:animScale>
                                    <p:animScale>
                                      <p:cBhvr>
                                        <p:cTn id="76" dur="166" decel="50000">
                                          <p:stCondLst>
                                            <p:cond delay="1668"/>
                                          </p:stCondLst>
                                        </p:cTn>
                                        <p:tgtEl>
                                          <p:spTgt spid="9">
                                            <p:txEl>
                                              <p:pRg st="2" end="2"/>
                                            </p:txEl>
                                          </p:spTgt>
                                        </p:tgtEl>
                                      </p:cBhvr>
                                      <p:to x="100000" y="100000"/>
                                    </p:animScale>
                                    <p:animScale>
                                      <p:cBhvr>
                                        <p:cTn id="77" dur="26">
                                          <p:stCondLst>
                                            <p:cond delay="1808"/>
                                          </p:stCondLst>
                                        </p:cTn>
                                        <p:tgtEl>
                                          <p:spTgt spid="9">
                                            <p:txEl>
                                              <p:pRg st="2" end="2"/>
                                            </p:txEl>
                                          </p:spTgt>
                                        </p:tgtEl>
                                      </p:cBhvr>
                                      <p:to x="100000" y="95000"/>
                                    </p:animScale>
                                    <p:animScale>
                                      <p:cBhvr>
                                        <p:cTn id="78" dur="166" decel="50000">
                                          <p:stCondLst>
                                            <p:cond delay="1834"/>
                                          </p:stCondLst>
                                        </p:cTn>
                                        <p:tgtEl>
                                          <p:spTgt spid="9">
                                            <p:txEl>
                                              <p:pRg st="2" end="2"/>
                                            </p:txEl>
                                          </p:spTgt>
                                        </p:tgtEl>
                                      </p:cBhvr>
                                      <p:to x="100000" y="100000"/>
                                    </p:animScale>
                                    <p:set>
                                      <p:cBhvr>
                                        <p:cTn id="79" dur="1" fill="hold">
                                          <p:stCondLst>
                                            <p:cond delay="1999"/>
                                          </p:stCondLst>
                                        </p:cTn>
                                        <p:tgtEl>
                                          <p:spTgt spid="9">
                                            <p:txEl>
                                              <p:pRg st="2" end="2"/>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150008"/>
          </a:xfrm>
        </p:spPr>
        <p:txBody>
          <a:bodyPr>
            <a:normAutofit lnSpcReduction="10000"/>
          </a:bodyPr>
          <a:lstStyle/>
          <a:p>
            <a:r>
              <a:rPr lang="en-US" dirty="0" smtClean="0"/>
              <a:t>The first virus was installed on apple computer in the year 1982.</a:t>
            </a:r>
          </a:p>
          <a:p>
            <a:r>
              <a:rPr lang="en-US" dirty="0" smtClean="0"/>
              <a:t>In 1981, Ian Murphy, known's as the captain zap to his fans, was the first person convicted of a cybercrime.</a:t>
            </a:r>
          </a:p>
          <a:p>
            <a:r>
              <a:rPr lang="en-US" dirty="0" smtClean="0"/>
              <a:t>He hacked in the AT&amp;T network and changed the internet clock to change off-hours rates of peak times.</a:t>
            </a:r>
          </a:p>
          <a:p>
            <a:r>
              <a:rPr lang="en-US" dirty="0" smtClean="0"/>
              <a:t>He received 1000 hours of community service and 2.5 years of probation, a mere slap on the wrist compared to today’s penalties, and was the inspiration for movie sneakers. </a:t>
            </a:r>
            <a:endParaRPr lang="en-US" dirty="0"/>
          </a:p>
        </p:txBody>
      </p:sp>
    </p:spTree>
  </p:cSld>
  <p:clrMapOvr>
    <a:masterClrMapping/>
  </p:clrMapOvr>
  <p:transition advTm="15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ntr" presetSubtype="0" fill="hold" nodeType="clickEffect">
                                  <p:stCondLst>
                                    <p:cond delay="0"/>
                                  </p:stCondLst>
                                  <p:iterate type="lt">
                                    <p:tmPct val="50000"/>
                                  </p:iterate>
                                  <p:childTnLst>
                                    <p:set>
                                      <p:cBhvr>
                                        <p:cTn id="6" dur="1" fill="hold">
                                          <p:stCondLst>
                                            <p:cond delay="0"/>
                                          </p:stCondLst>
                                        </p:cTn>
                                        <p:tgtEl>
                                          <p:spTgt spid="3">
                                            <p:txEl>
                                              <p:pRg st="0" end="0"/>
                                            </p:txEl>
                                          </p:spTgt>
                                        </p:tgtEl>
                                        <p:attrNameLst>
                                          <p:attrName>style.visibility</p:attrName>
                                        </p:attrNameLst>
                                      </p:cBhvr>
                                      <p:to>
                                        <p:strVal val="visible"/>
                                      </p:to>
                                    </p:set>
                                    <p:anim calcmode="discrete" valueType="clr">
                                      <p:cBhvr override="childStyle">
                                        <p:cTn id="7" dur="150"/>
                                        <p:tgtEl>
                                          <p:spTgt spid="3">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8" dur="150"/>
                                        <p:tgtEl>
                                          <p:spTgt spid="3">
                                            <p:txEl>
                                              <p:pRg st="0" end="0"/>
                                            </p:txEl>
                                          </p:spTgt>
                                        </p:tgtEl>
                                        <p:attrNameLst>
                                          <p:attrName>fillcolor</p:attrName>
                                        </p:attrNameLst>
                                      </p:cBhvr>
                                      <p:tavLst>
                                        <p:tav tm="0">
                                          <p:val>
                                            <p:clrVal>
                                              <a:schemeClr val="accent2"/>
                                            </p:clrVal>
                                          </p:val>
                                        </p:tav>
                                        <p:tav tm="50000">
                                          <p:val>
                                            <p:clrVal>
                                              <a:schemeClr val="hlink"/>
                                            </p:clrVal>
                                          </p:val>
                                        </p:tav>
                                      </p:tavLst>
                                    </p:anim>
                                    <p:set>
                                      <p:cBhvr>
                                        <p:cTn id="9" dur="150"/>
                                        <p:tgtEl>
                                          <p:spTgt spid="3">
                                            <p:txEl>
                                              <p:pRg st="0" end="0"/>
                                            </p:txEl>
                                          </p:spTgt>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7" presetClass="entr" presetSubtype="0" fill="hold" nodeType="clickEffect">
                                  <p:stCondLst>
                                    <p:cond delay="0"/>
                                  </p:stCondLst>
                                  <p:iterate type="lt">
                                    <p:tmPct val="50000"/>
                                  </p:iterate>
                                  <p:childTnLst>
                                    <p:set>
                                      <p:cBhvr>
                                        <p:cTn id="13" dur="1" fill="hold">
                                          <p:stCondLst>
                                            <p:cond delay="0"/>
                                          </p:stCondLst>
                                        </p:cTn>
                                        <p:tgtEl>
                                          <p:spTgt spid="3">
                                            <p:txEl>
                                              <p:pRg st="1" end="1"/>
                                            </p:txEl>
                                          </p:spTgt>
                                        </p:tgtEl>
                                        <p:attrNameLst>
                                          <p:attrName>style.visibility</p:attrName>
                                        </p:attrNameLst>
                                      </p:cBhvr>
                                      <p:to>
                                        <p:strVal val="visible"/>
                                      </p:to>
                                    </p:set>
                                    <p:anim calcmode="discrete" valueType="clr">
                                      <p:cBhvr override="childStyle">
                                        <p:cTn id="14" dur="150"/>
                                        <p:tgtEl>
                                          <p:spTgt spid="3">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5" dur="150"/>
                                        <p:tgtEl>
                                          <p:spTgt spid="3">
                                            <p:txEl>
                                              <p:pRg st="1" end="1"/>
                                            </p:txEl>
                                          </p:spTgt>
                                        </p:tgtEl>
                                        <p:attrNameLst>
                                          <p:attrName>fillcolor</p:attrName>
                                        </p:attrNameLst>
                                      </p:cBhvr>
                                      <p:tavLst>
                                        <p:tav tm="0">
                                          <p:val>
                                            <p:clrVal>
                                              <a:schemeClr val="accent2"/>
                                            </p:clrVal>
                                          </p:val>
                                        </p:tav>
                                        <p:tav tm="50000">
                                          <p:val>
                                            <p:clrVal>
                                              <a:schemeClr val="hlink"/>
                                            </p:clrVal>
                                          </p:val>
                                        </p:tav>
                                      </p:tavLst>
                                    </p:anim>
                                    <p:set>
                                      <p:cBhvr>
                                        <p:cTn id="16" dur="150"/>
                                        <p:tgtEl>
                                          <p:spTgt spid="3">
                                            <p:txEl>
                                              <p:pRg st="1" end="1"/>
                                            </p:txEl>
                                          </p:spTgt>
                                        </p:tgtEl>
                                        <p:attrNameLst>
                                          <p:attrName>fill.type</p:attrName>
                                        </p:attrNameLst>
                                      </p:cBhvr>
                                      <p:to>
                                        <p:strVal val="solid"/>
                                      </p:to>
                                    </p:set>
                                  </p:childTnLst>
                                </p:cTn>
                              </p:par>
                            </p:childTnLst>
                          </p:cTn>
                        </p:par>
                      </p:childTnLst>
                    </p:cTn>
                  </p:par>
                  <p:par>
                    <p:cTn id="17" fill="hold">
                      <p:stCondLst>
                        <p:cond delay="indefinite"/>
                      </p:stCondLst>
                      <p:childTnLst>
                        <p:par>
                          <p:cTn id="18" fill="hold">
                            <p:stCondLst>
                              <p:cond delay="0"/>
                            </p:stCondLst>
                            <p:childTnLst>
                              <p:par>
                                <p:cTn id="19" presetID="27" presetClass="entr" presetSubtype="0" fill="hold" nodeType="clickEffect">
                                  <p:stCondLst>
                                    <p:cond delay="0"/>
                                  </p:stCondLst>
                                  <p:iterate type="lt">
                                    <p:tmPct val="50000"/>
                                  </p:iterate>
                                  <p:childTnLst>
                                    <p:set>
                                      <p:cBhvr>
                                        <p:cTn id="20" dur="1" fill="hold">
                                          <p:stCondLst>
                                            <p:cond delay="0"/>
                                          </p:stCondLst>
                                        </p:cTn>
                                        <p:tgtEl>
                                          <p:spTgt spid="3">
                                            <p:txEl>
                                              <p:pRg st="2" end="2"/>
                                            </p:txEl>
                                          </p:spTgt>
                                        </p:tgtEl>
                                        <p:attrNameLst>
                                          <p:attrName>style.visibility</p:attrName>
                                        </p:attrNameLst>
                                      </p:cBhvr>
                                      <p:to>
                                        <p:strVal val="visible"/>
                                      </p:to>
                                    </p:set>
                                    <p:anim calcmode="discrete" valueType="clr">
                                      <p:cBhvr override="childStyle">
                                        <p:cTn id="21" dur="150"/>
                                        <p:tgtEl>
                                          <p:spTgt spid="3">
                                            <p:txEl>
                                              <p:pRg st="2" end="2"/>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2" dur="150"/>
                                        <p:tgtEl>
                                          <p:spTgt spid="3">
                                            <p:txEl>
                                              <p:pRg st="2" end="2"/>
                                            </p:txEl>
                                          </p:spTgt>
                                        </p:tgtEl>
                                        <p:attrNameLst>
                                          <p:attrName>fillcolor</p:attrName>
                                        </p:attrNameLst>
                                      </p:cBhvr>
                                      <p:tavLst>
                                        <p:tav tm="0">
                                          <p:val>
                                            <p:clrVal>
                                              <a:schemeClr val="accent2"/>
                                            </p:clrVal>
                                          </p:val>
                                        </p:tav>
                                        <p:tav tm="50000">
                                          <p:val>
                                            <p:clrVal>
                                              <a:schemeClr val="hlink"/>
                                            </p:clrVal>
                                          </p:val>
                                        </p:tav>
                                      </p:tavLst>
                                    </p:anim>
                                    <p:set>
                                      <p:cBhvr>
                                        <p:cTn id="23" dur="150"/>
                                        <p:tgtEl>
                                          <p:spTgt spid="3">
                                            <p:txEl>
                                              <p:pRg st="2" end="2"/>
                                            </p:txEl>
                                          </p:spTgt>
                                        </p:tgtEl>
                                        <p:attrNameLst>
                                          <p:attrName>fill.type</p:attrName>
                                        </p:attrNameLst>
                                      </p:cBhvr>
                                      <p:to>
                                        <p:strVal val="solid"/>
                                      </p:to>
                                    </p:set>
                                  </p:childTnLst>
                                </p:cTn>
                              </p:par>
                            </p:childTnLst>
                          </p:cTn>
                        </p:par>
                      </p:childTnLst>
                    </p:cTn>
                  </p:par>
                  <p:par>
                    <p:cTn id="24" fill="hold">
                      <p:stCondLst>
                        <p:cond delay="indefinite"/>
                      </p:stCondLst>
                      <p:childTnLst>
                        <p:par>
                          <p:cTn id="25" fill="hold">
                            <p:stCondLst>
                              <p:cond delay="0"/>
                            </p:stCondLst>
                            <p:childTnLst>
                              <p:par>
                                <p:cTn id="26" presetID="27" presetClass="entr" presetSubtype="0" fill="hold" nodeType="clickEffect">
                                  <p:stCondLst>
                                    <p:cond delay="0"/>
                                  </p:stCondLst>
                                  <p:iterate type="lt">
                                    <p:tmPct val="50000"/>
                                  </p:iterate>
                                  <p:childTnLst>
                                    <p:set>
                                      <p:cBhvr>
                                        <p:cTn id="27" dur="1" fill="hold">
                                          <p:stCondLst>
                                            <p:cond delay="0"/>
                                          </p:stCondLst>
                                        </p:cTn>
                                        <p:tgtEl>
                                          <p:spTgt spid="3">
                                            <p:txEl>
                                              <p:pRg st="3" end="3"/>
                                            </p:txEl>
                                          </p:spTgt>
                                        </p:tgtEl>
                                        <p:attrNameLst>
                                          <p:attrName>style.visibility</p:attrName>
                                        </p:attrNameLst>
                                      </p:cBhvr>
                                      <p:to>
                                        <p:strVal val="visible"/>
                                      </p:to>
                                    </p:set>
                                    <p:anim calcmode="discrete" valueType="clr">
                                      <p:cBhvr override="childStyle">
                                        <p:cTn id="28" dur="150"/>
                                        <p:tgtEl>
                                          <p:spTgt spid="3">
                                            <p:txEl>
                                              <p:pRg st="3" end="3"/>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9" dur="150"/>
                                        <p:tgtEl>
                                          <p:spTgt spid="3">
                                            <p:txEl>
                                              <p:pRg st="3" end="3"/>
                                            </p:txEl>
                                          </p:spTgt>
                                        </p:tgtEl>
                                        <p:attrNameLst>
                                          <p:attrName>fillcolor</p:attrName>
                                        </p:attrNameLst>
                                      </p:cBhvr>
                                      <p:tavLst>
                                        <p:tav tm="0">
                                          <p:val>
                                            <p:clrVal>
                                              <a:schemeClr val="accent2"/>
                                            </p:clrVal>
                                          </p:val>
                                        </p:tav>
                                        <p:tav tm="50000">
                                          <p:val>
                                            <p:clrVal>
                                              <a:schemeClr val="hlink"/>
                                            </p:clrVal>
                                          </p:val>
                                        </p:tav>
                                      </p:tavLst>
                                    </p:anim>
                                    <p:set>
                                      <p:cBhvr>
                                        <p:cTn id="30" dur="150"/>
                                        <p:tgtEl>
                                          <p:spTgt spid="3">
                                            <p:txEl>
                                              <p:pRg st="3" end="3"/>
                                            </p:txEl>
                                          </p:spTgt>
                                        </p:tgtEl>
                                        <p:attrNameLst>
                                          <p:attrName>fill.type</p:attrName>
                                        </p:attrNameLst>
                                      </p:cBhvr>
                                      <p:to>
                                        <p:strVal val="solid"/>
                                      </p:to>
                                    </p:set>
                                  </p:childTnLst>
                                </p:cTn>
                              </p:par>
                            </p:childTnLst>
                          </p:cTn>
                        </p:par>
                      </p:childTnLst>
                    </p:cTn>
                  </p:par>
                  <p:par>
                    <p:cTn id="31" fill="hold">
                      <p:stCondLst>
                        <p:cond delay="indefinite"/>
                      </p:stCondLst>
                      <p:childTnLst>
                        <p:par>
                          <p:cTn id="32" fill="hold">
                            <p:stCondLst>
                              <p:cond delay="0"/>
                            </p:stCondLst>
                            <p:childTnLst>
                              <p:par>
                                <p:cTn id="33" presetID="3" presetClass="exit" presetSubtype="10" fill="hold" nodeType="clickEffect">
                                  <p:stCondLst>
                                    <p:cond delay="0"/>
                                  </p:stCondLst>
                                  <p:iterate type="lt">
                                    <p:tmPct val="0"/>
                                  </p:iterate>
                                  <p:childTnLst>
                                    <p:animEffect transition="out" filter="blinds(horizontal)">
                                      <p:cBhvr>
                                        <p:cTn id="34" dur="500"/>
                                        <p:tgtEl>
                                          <p:spTgt spid="3">
                                            <p:txEl>
                                              <p:pRg st="0" end="0"/>
                                            </p:txEl>
                                          </p:spTgt>
                                        </p:tgtEl>
                                      </p:cBhvr>
                                    </p:animEffect>
                                    <p:set>
                                      <p:cBhvr>
                                        <p:cTn id="35" dur="1" fill="hold">
                                          <p:stCondLst>
                                            <p:cond delay="499"/>
                                          </p:stCondLst>
                                        </p:cTn>
                                        <p:tgtEl>
                                          <p:spTgt spid="3">
                                            <p:txEl>
                                              <p:pRg st="0" end="0"/>
                                            </p:txEl>
                                          </p:spTgt>
                                        </p:tgtEl>
                                        <p:attrNameLst>
                                          <p:attrName>style.visibility</p:attrName>
                                        </p:attrNameLst>
                                      </p:cBhvr>
                                      <p:to>
                                        <p:strVal val="hidden"/>
                                      </p:to>
                                    </p:set>
                                  </p:childTnLst>
                                </p:cTn>
                              </p:par>
                              <p:par>
                                <p:cTn id="36" presetID="3" presetClass="exit" presetSubtype="10" fill="hold" nodeType="withEffect">
                                  <p:stCondLst>
                                    <p:cond delay="0"/>
                                  </p:stCondLst>
                                  <p:iterate type="lt">
                                    <p:tmPct val="0"/>
                                  </p:iterate>
                                  <p:childTnLst>
                                    <p:animEffect transition="out" filter="blinds(horizontal)">
                                      <p:cBhvr>
                                        <p:cTn id="37" dur="500"/>
                                        <p:tgtEl>
                                          <p:spTgt spid="3">
                                            <p:txEl>
                                              <p:pRg st="1" end="1"/>
                                            </p:txEl>
                                          </p:spTgt>
                                        </p:tgtEl>
                                      </p:cBhvr>
                                    </p:animEffect>
                                    <p:set>
                                      <p:cBhvr>
                                        <p:cTn id="38" dur="1" fill="hold">
                                          <p:stCondLst>
                                            <p:cond delay="499"/>
                                          </p:stCondLst>
                                        </p:cTn>
                                        <p:tgtEl>
                                          <p:spTgt spid="3">
                                            <p:txEl>
                                              <p:pRg st="1" end="1"/>
                                            </p:txEl>
                                          </p:spTgt>
                                        </p:tgtEl>
                                        <p:attrNameLst>
                                          <p:attrName>style.visibility</p:attrName>
                                        </p:attrNameLst>
                                      </p:cBhvr>
                                      <p:to>
                                        <p:strVal val="hidden"/>
                                      </p:to>
                                    </p:set>
                                  </p:childTnLst>
                                </p:cTn>
                              </p:par>
                              <p:par>
                                <p:cTn id="39" presetID="3" presetClass="exit" presetSubtype="10" fill="hold" nodeType="withEffect">
                                  <p:stCondLst>
                                    <p:cond delay="0"/>
                                  </p:stCondLst>
                                  <p:iterate type="lt">
                                    <p:tmPct val="0"/>
                                  </p:iterate>
                                  <p:childTnLst>
                                    <p:animEffect transition="out" filter="blinds(horizontal)">
                                      <p:cBhvr>
                                        <p:cTn id="40" dur="500"/>
                                        <p:tgtEl>
                                          <p:spTgt spid="3">
                                            <p:txEl>
                                              <p:pRg st="2" end="2"/>
                                            </p:txEl>
                                          </p:spTgt>
                                        </p:tgtEl>
                                      </p:cBhvr>
                                    </p:animEffect>
                                    <p:set>
                                      <p:cBhvr>
                                        <p:cTn id="41" dur="1" fill="hold">
                                          <p:stCondLst>
                                            <p:cond delay="499"/>
                                          </p:stCondLst>
                                        </p:cTn>
                                        <p:tgtEl>
                                          <p:spTgt spid="3">
                                            <p:txEl>
                                              <p:pRg st="2" end="2"/>
                                            </p:txEl>
                                          </p:spTgt>
                                        </p:tgtEl>
                                        <p:attrNameLst>
                                          <p:attrName>style.visibility</p:attrName>
                                        </p:attrNameLst>
                                      </p:cBhvr>
                                      <p:to>
                                        <p:strVal val="hidden"/>
                                      </p:to>
                                    </p:set>
                                  </p:childTnLst>
                                </p:cTn>
                              </p:par>
                              <p:par>
                                <p:cTn id="42" presetID="3" presetClass="exit" presetSubtype="10" fill="hold" nodeType="withEffect">
                                  <p:stCondLst>
                                    <p:cond delay="0"/>
                                  </p:stCondLst>
                                  <p:iterate type="lt">
                                    <p:tmPct val="0"/>
                                  </p:iterate>
                                  <p:childTnLst>
                                    <p:animEffect transition="out" filter="blinds(horizontal)">
                                      <p:cBhvr>
                                        <p:cTn id="43" dur="500"/>
                                        <p:tgtEl>
                                          <p:spTgt spid="3">
                                            <p:txEl>
                                              <p:pRg st="3" end="3"/>
                                            </p:txEl>
                                          </p:spTgt>
                                        </p:tgtEl>
                                      </p:cBhvr>
                                    </p:animEffect>
                                    <p:set>
                                      <p:cBhvr>
                                        <p:cTn id="44" dur="1" fill="hold">
                                          <p:stCondLst>
                                            <p:cond delay="499"/>
                                          </p:stCondLst>
                                        </p:cTn>
                                        <p:tgtEl>
                                          <p:spTgt spid="3">
                                            <p:txEl>
                                              <p:pRg st="3" end="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alancing Act">
  <a:themeElements>
    <a:clrScheme name="Balancing Act">
      <a:dk1>
        <a:sysClr val="windowText" lastClr="000000"/>
      </a:dk1>
      <a:lt1>
        <a:sysClr val="window" lastClr="FFFFFF"/>
      </a:lt1>
      <a:dk2>
        <a:srgbClr val="8A4C5D"/>
      </a:dk2>
      <a:lt2>
        <a:srgbClr val="9E838E"/>
      </a:lt2>
      <a:accent1>
        <a:srgbClr val="C6ADB0"/>
      </a:accent1>
      <a:accent2>
        <a:srgbClr val="E3C0BF"/>
      </a:accent2>
      <a:accent3>
        <a:srgbClr val="D4937F"/>
      </a:accent3>
      <a:accent4>
        <a:srgbClr val="CCB87E"/>
      </a:accent4>
      <a:accent5>
        <a:srgbClr val="6667AB"/>
      </a:accent5>
      <a:accent6>
        <a:srgbClr val="86A094"/>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antone template_Win32_v5.potx" id="{0B6ADF6A-1AB9-4B5E-8A87-5E88E283A9E8}" vid="{98AF5320-421A-4856-A75D-6587C36D5470}"/>
    </a:ext>
  </a:extLst>
</a:theme>
</file>

<file path=ppt/theme/theme2.xml><?xml version="1.0" encoding="utf-8"?>
<a:theme xmlns:a="http://schemas.openxmlformats.org/drawingml/2006/main" name="Wellspring">
  <a:themeElements>
    <a:clrScheme name="Wellspring">
      <a:dk1>
        <a:sysClr val="windowText" lastClr="000000"/>
      </a:dk1>
      <a:lt1>
        <a:sysClr val="window" lastClr="FFFFFF"/>
      </a:lt1>
      <a:dk2>
        <a:srgbClr val="A1CAC9"/>
      </a:dk2>
      <a:lt2>
        <a:srgbClr val="48996B"/>
      </a:lt2>
      <a:accent1>
        <a:srgbClr val="759F51"/>
      </a:accent1>
      <a:accent2>
        <a:srgbClr val="436A2F"/>
      </a:accent2>
      <a:accent3>
        <a:srgbClr val="CFBF54"/>
      </a:accent3>
      <a:accent4>
        <a:srgbClr val="B3832F"/>
      </a:accent4>
      <a:accent5>
        <a:srgbClr val="8C5896"/>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antone template_Win32_v5.potx" id="{0B6ADF6A-1AB9-4B5E-8A87-5E88E283A9E8}" vid="{6E2187FA-78B5-42F2-9074-40D4C2C1399B}"/>
    </a:ext>
  </a:extLst>
</a:theme>
</file>

<file path=ppt/theme/theme3.xml><?xml version="1.0" encoding="utf-8"?>
<a:theme xmlns:a="http://schemas.openxmlformats.org/drawingml/2006/main" name="Star of the show">
  <a:themeElements>
    <a:clrScheme name="Star of the show">
      <a:dk1>
        <a:sysClr val="windowText" lastClr="000000"/>
      </a:dk1>
      <a:lt1>
        <a:sysClr val="window" lastClr="FFFFFF"/>
      </a:lt1>
      <a:dk2>
        <a:srgbClr val="29282D"/>
      </a:dk2>
      <a:lt2>
        <a:srgbClr val="625C60"/>
      </a:lt2>
      <a:accent1>
        <a:srgbClr val="7C6560"/>
      </a:accent1>
      <a:accent2>
        <a:srgbClr val="AEA392"/>
      </a:accent2>
      <a:accent3>
        <a:srgbClr val="DBD4D0"/>
      </a:accent3>
      <a:accent4>
        <a:srgbClr val="8E7961"/>
      </a:accent4>
      <a:accent5>
        <a:srgbClr val="F0EDE8"/>
      </a:accent5>
      <a:accent6>
        <a:srgbClr val="6667AB"/>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antone template_Win32_v5.potx" id="{0B6ADF6A-1AB9-4B5E-8A87-5E88E283A9E8}" vid="{CED26E1E-587B-4123-A4F9-DB49A037FBB9}"/>
    </a:ext>
  </a:extLst>
</a:theme>
</file>

<file path=ppt/theme/theme4.xml><?xml version="1.0" encoding="utf-8"?>
<a:theme xmlns:a="http://schemas.openxmlformats.org/drawingml/2006/main" name="Amusements">
  <a:themeElements>
    <a:clrScheme name="Amusements">
      <a:dk1>
        <a:sysClr val="windowText" lastClr="000000"/>
      </a:dk1>
      <a:lt1>
        <a:sysClr val="window" lastClr="FFFFFF"/>
      </a:lt1>
      <a:dk2>
        <a:srgbClr val="D77E6F"/>
      </a:dk2>
      <a:lt2>
        <a:srgbClr val="6667AB"/>
      </a:lt2>
      <a:accent1>
        <a:srgbClr val="B38F6A"/>
      </a:accent1>
      <a:accent2>
        <a:srgbClr val="D75078"/>
      </a:accent2>
      <a:accent3>
        <a:srgbClr val="E288B6"/>
      </a:accent3>
      <a:accent4>
        <a:srgbClr val="E9445D"/>
      </a:accent4>
      <a:accent5>
        <a:srgbClr val="EEC272"/>
      </a:accent5>
      <a:accent6>
        <a:srgbClr val="85A0A9"/>
      </a:accent6>
      <a:hlink>
        <a:srgbClr val="0563C1"/>
      </a:hlink>
      <a:folHlink>
        <a:srgbClr val="954F72"/>
      </a:folHlink>
    </a:clrScheme>
    <a:fontScheme name="Custom 15">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Pantone template_Win32_v5.potx" id="{0B6ADF6A-1AB9-4B5E-8A87-5E88E283A9E8}" vid="{573AD6BE-256C-44EB-886C-5713CB0A8D47}"/>
    </a:ext>
  </a:extLst>
</a:theme>
</file>

<file path=ppt/theme/theme5.xml><?xml version="1.0" encoding="utf-8"?>
<a:theme xmlns:a="http://schemas.openxmlformats.org/drawingml/2006/main" name="Verve">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Verve">
      <a:majorFont>
        <a:latin typeface="Century Gothic"/>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50000" t="155000" r="50000" b="-55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50000" t="155000" r="50000" b="-55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1200"/>
                <a:satMod val="150000"/>
              </a:schemeClr>
              <a:schemeClr val="phClr">
                <a:tint val="90000"/>
                <a:satMod val="150000"/>
              </a:schemeClr>
            </a:duotone>
          </a:blip>
          <a:tile tx="0" ty="0" sx="70000" sy="7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tf78479028_win32</Template>
  <TotalTime>875</TotalTime>
  <Words>1350</Words>
  <Application>Microsoft Office PowerPoint</Application>
  <PresentationFormat>On-screen Show (4:3)</PresentationFormat>
  <Paragraphs>136</Paragraphs>
  <Slides>37</Slides>
  <Notes>0</Notes>
  <HiddenSlides>0</HiddenSlides>
  <MMClips>0</MMClips>
  <ScaleCrop>false</ScaleCrop>
  <HeadingPairs>
    <vt:vector size="6" baseType="variant">
      <vt:variant>
        <vt:lpstr>Theme</vt:lpstr>
      </vt:variant>
      <vt:variant>
        <vt:i4>5</vt:i4>
      </vt:variant>
      <vt:variant>
        <vt:lpstr>Slide Titles</vt:lpstr>
      </vt:variant>
      <vt:variant>
        <vt:i4>37</vt:i4>
      </vt:variant>
      <vt:variant>
        <vt:lpstr>Custom Shows</vt:lpstr>
      </vt:variant>
      <vt:variant>
        <vt:i4>1</vt:i4>
      </vt:variant>
    </vt:vector>
  </HeadingPairs>
  <TitlesOfParts>
    <vt:vector size="43" baseType="lpstr">
      <vt:lpstr>Balancing Act</vt:lpstr>
      <vt:lpstr>Wellspring</vt:lpstr>
      <vt:lpstr>Star of the show</vt:lpstr>
      <vt:lpstr>Amusements</vt:lpstr>
      <vt:lpstr>Verve</vt:lpstr>
      <vt:lpstr>Welcome</vt:lpstr>
      <vt:lpstr>Delhi World Public School ‘Etah’</vt:lpstr>
      <vt:lpstr>Let’s Start:-</vt:lpstr>
      <vt:lpstr>Content:-</vt:lpstr>
      <vt:lpstr>Slide 5</vt:lpstr>
      <vt:lpstr>Slide 6</vt:lpstr>
      <vt:lpstr>Slide 7</vt:lpstr>
      <vt:lpstr>Slide 8</vt:lpstr>
      <vt:lpstr>Slide 9</vt:lpstr>
      <vt:lpstr>Slide 10</vt:lpstr>
      <vt:lpstr>Slide 11</vt:lpstr>
      <vt:lpstr>Slide 12</vt:lpstr>
      <vt:lpstr>Cybercrime recorded in 2019 - In India.</vt:lpstr>
      <vt:lpstr>Slide 14</vt:lpstr>
      <vt:lpstr>Slide 15</vt:lpstr>
      <vt:lpstr>Slide 16</vt:lpstr>
      <vt:lpstr>Categories of Cybercrime.</vt:lpstr>
      <vt:lpstr>Crime against People.</vt:lpstr>
      <vt:lpstr>Slide 19</vt:lpstr>
      <vt:lpstr>Slide 20</vt:lpstr>
      <vt:lpstr>Types of Cybercrime.</vt:lpstr>
      <vt:lpstr>Hacking</vt:lpstr>
      <vt:lpstr>Software Piracy.</vt:lpstr>
      <vt:lpstr>Spamming</vt:lpstr>
      <vt:lpstr>Identity theft.</vt:lpstr>
      <vt:lpstr>Virus Dissemination.</vt:lpstr>
      <vt:lpstr>Cyber Stalking.</vt:lpstr>
      <vt:lpstr>Cyber Terrorism.</vt:lpstr>
      <vt:lpstr>Who are hacker??</vt:lpstr>
      <vt:lpstr>White Hat Hacker:-</vt:lpstr>
      <vt:lpstr>Grey Hat Hacker:-</vt:lpstr>
      <vt:lpstr>Black Hat Hacker:-</vt:lpstr>
      <vt:lpstr>Now Question Raised how to prevent Cybercrime??</vt:lpstr>
      <vt:lpstr>Steps to prevent Cybercrime are listed below:-</vt:lpstr>
      <vt:lpstr>How to Report Incidents to CERT-In</vt:lpstr>
      <vt:lpstr>Fact of the Day:</vt:lpstr>
      <vt:lpstr>Thank You</vt:lpstr>
      <vt:lpstr>Custom Show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do you think about Cybercrime??</dc:title>
  <dc:creator>asus</dc:creator>
  <cp:lastModifiedBy>asus</cp:lastModifiedBy>
  <cp:revision>93</cp:revision>
  <dcterms:created xsi:type="dcterms:W3CDTF">2022-12-24T13:48:34Z</dcterms:created>
  <dcterms:modified xsi:type="dcterms:W3CDTF">2023-01-17T13:22:22Z</dcterms:modified>
</cp:coreProperties>
</file>